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slides/slide36.xml" ContentType="application/vnd.openxmlformats-officedocument.presentationml.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41.xml" ContentType="application/vnd.openxmlformats-officedocument.presentationml.tags+xml"/>
  <Override PartName="/ppt/tags/tag145.xml" ContentType="application/vnd.openxmlformats-officedocument.presentationml.tags+xml"/>
  <Override PartName="/ppt/tags/tag30.xml" ContentType="application/vnd.openxmlformats-officedocument.presentationml.tags+xml"/>
  <Override PartName="/ppt/tags/tag134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41.xml" ContentType="application/vnd.openxmlformats-officedocument.presentationml.tag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130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slides/slide49.xml" ContentType="application/vnd.openxmlformats-officedocument.presentationml.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tags/tag142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slides/slide29.xml" ContentType="application/vnd.openxmlformats-officedocument.presentationml.slide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slides/slide32.xml" ContentType="application/vnd.openxmlformats-officedocument.presentationml.slide+xml"/>
  <Default Extension="fntdata" ContentType="application/x-fontdata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10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3"/>
  </p:notesMasterIdLst>
  <p:sldIdLst>
    <p:sldId id="311" r:id="rId2"/>
    <p:sldId id="315" r:id="rId3"/>
    <p:sldId id="317" r:id="rId4"/>
    <p:sldId id="330" r:id="rId5"/>
    <p:sldId id="331" r:id="rId6"/>
    <p:sldId id="318" r:id="rId7"/>
    <p:sldId id="335" r:id="rId8"/>
    <p:sldId id="336" r:id="rId9"/>
    <p:sldId id="337" r:id="rId10"/>
    <p:sldId id="334" r:id="rId11"/>
    <p:sldId id="319" r:id="rId12"/>
    <p:sldId id="338" r:id="rId13"/>
    <p:sldId id="332" r:id="rId14"/>
    <p:sldId id="333" r:id="rId15"/>
    <p:sldId id="340" r:id="rId16"/>
    <p:sldId id="342" r:id="rId17"/>
    <p:sldId id="397" r:id="rId18"/>
    <p:sldId id="345" r:id="rId19"/>
    <p:sldId id="346" r:id="rId20"/>
    <p:sldId id="347" r:id="rId21"/>
    <p:sldId id="348" r:id="rId22"/>
    <p:sldId id="352" r:id="rId23"/>
    <p:sldId id="356" r:id="rId24"/>
    <p:sldId id="341" r:id="rId25"/>
    <p:sldId id="357" r:id="rId26"/>
    <p:sldId id="358" r:id="rId27"/>
    <p:sldId id="394" r:id="rId28"/>
    <p:sldId id="395" r:id="rId29"/>
    <p:sldId id="396" r:id="rId30"/>
    <p:sldId id="400" r:id="rId31"/>
    <p:sldId id="398" r:id="rId32"/>
    <p:sldId id="387" r:id="rId33"/>
    <p:sldId id="388" r:id="rId34"/>
    <p:sldId id="389" r:id="rId35"/>
    <p:sldId id="401" r:id="rId36"/>
    <p:sldId id="402" r:id="rId37"/>
    <p:sldId id="403" r:id="rId38"/>
    <p:sldId id="399" r:id="rId39"/>
    <p:sldId id="390" r:id="rId40"/>
    <p:sldId id="320" r:id="rId41"/>
    <p:sldId id="359" r:id="rId42"/>
    <p:sldId id="321" r:id="rId43"/>
    <p:sldId id="361" r:id="rId44"/>
    <p:sldId id="364" r:id="rId45"/>
    <p:sldId id="372" r:id="rId46"/>
    <p:sldId id="366" r:id="rId47"/>
    <p:sldId id="362" r:id="rId48"/>
    <p:sldId id="391" r:id="rId49"/>
    <p:sldId id="407" r:id="rId50"/>
    <p:sldId id="408" r:id="rId51"/>
    <p:sldId id="409" r:id="rId52"/>
    <p:sldId id="392" r:id="rId53"/>
    <p:sldId id="393" r:id="rId54"/>
    <p:sldId id="368" r:id="rId55"/>
    <p:sldId id="370" r:id="rId56"/>
    <p:sldId id="369" r:id="rId57"/>
    <p:sldId id="373" r:id="rId58"/>
    <p:sldId id="377" r:id="rId59"/>
    <p:sldId id="374" r:id="rId60"/>
    <p:sldId id="375" r:id="rId61"/>
    <p:sldId id="382" r:id="rId62"/>
    <p:sldId id="343" r:id="rId63"/>
    <p:sldId id="383" r:id="rId64"/>
    <p:sldId id="349" r:id="rId65"/>
    <p:sldId id="353" r:id="rId66"/>
    <p:sldId id="365" r:id="rId67"/>
    <p:sldId id="376" r:id="rId68"/>
    <p:sldId id="384" r:id="rId69"/>
    <p:sldId id="371" r:id="rId70"/>
    <p:sldId id="385" r:id="rId71"/>
    <p:sldId id="314" r:id="rId72"/>
  </p:sldIdLst>
  <p:sldSz cx="9144000" cy="5143500" type="screen16x9"/>
  <p:notesSz cx="6858000" cy="9144000"/>
  <p:embeddedFontLst>
    <p:embeddedFont>
      <p:font typeface="Calibri" pitchFamily="34" charset="0"/>
      <p:regular r:id="rId74"/>
      <p:bold r:id="rId75"/>
      <p:italic r:id="rId76"/>
      <p:boldItalic r:id="rId77"/>
    </p:embeddedFont>
    <p:embeddedFont>
      <p:font typeface="ESSTIXThirteen" pitchFamily="2" charset="0"/>
      <p:regular r:id="rId78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17" autoAdjust="0"/>
    <p:restoredTop sz="97241" autoAdjust="0"/>
  </p:normalViewPr>
  <p:slideViewPr>
    <p:cSldViewPr>
      <p:cViewPr varScale="1">
        <p:scale>
          <a:sx n="146" d="100"/>
          <a:sy n="146" d="100"/>
        </p:scale>
        <p:origin x="-540" y="-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1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7D260-6268-4F26-AF15-ED356AF90945}" type="datetimeFigureOut">
              <a:rPr lang="en-US" smtClean="0"/>
              <a:pPr/>
              <a:t>11/21/2022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494CF-C817-48EC-B3D8-4344773BA92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494CF-C817-48EC-B3D8-4344773BA92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5494CF-C817-48EC-B3D8-4344773BA92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6" Type="http://schemas.openxmlformats.org/officeDocument/2006/relationships/image" Target="../media/image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5" Type="http://schemas.openxmlformats.org/officeDocument/2006/relationships/image" Target="../media/image6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9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8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7.jpeg"/><Relationship Id="rId5" Type="http://schemas.openxmlformats.org/officeDocument/2006/relationships/tags" Target="../tags/tag14.xml"/><Relationship Id="rId15" Type="http://schemas.openxmlformats.org/officeDocument/2006/relationships/image" Target="../media/image11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10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18" Type="http://schemas.openxmlformats.org/officeDocument/2006/relationships/image" Target="../media/image12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17" Type="http://schemas.openxmlformats.org/officeDocument/2006/relationships/image" Target="../media/image1.png"/><Relationship Id="rId2" Type="http://schemas.openxmlformats.org/officeDocument/2006/relationships/tags" Target="../tags/tag20.xml"/><Relationship Id="rId16" Type="http://schemas.openxmlformats.org/officeDocument/2006/relationships/image" Target="../media/image6.jpe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5.jpe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Dr. Dr. </a:t>
            </a:r>
            <a:r>
              <a:rPr lang="en-US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h.c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Florian Rupp</a:t>
            </a:r>
            <a:endParaRPr lang="en-US" sz="1400" b="1" kern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37.png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1.xml"/><Relationship Id="rId7" Type="http://schemas.openxmlformats.org/officeDocument/2006/relationships/image" Target="../media/image13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33.xml"/><Relationship Id="rId10" Type="http://schemas.openxmlformats.org/officeDocument/2006/relationships/image" Target="../media/image16.png"/><Relationship Id="rId4" Type="http://schemas.openxmlformats.org/officeDocument/2006/relationships/tags" Target="../tags/tag32.xml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6.png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13" Type="http://schemas.openxmlformats.org/officeDocument/2006/relationships/tags" Target="../tags/tag92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tags" Target="../tags/tag91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81.xml"/><Relationship Id="rId16" Type="http://schemas.openxmlformats.org/officeDocument/2006/relationships/tags" Target="../tags/tag95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tags" Target="../tags/tag90.xml"/><Relationship Id="rId5" Type="http://schemas.openxmlformats.org/officeDocument/2006/relationships/tags" Target="../tags/tag84.xml"/><Relationship Id="rId15" Type="http://schemas.openxmlformats.org/officeDocument/2006/relationships/tags" Target="../tags/tag94.xml"/><Relationship Id="rId10" Type="http://schemas.openxmlformats.org/officeDocument/2006/relationships/tags" Target="../tags/tag89.xml"/><Relationship Id="rId4" Type="http://schemas.openxmlformats.org/officeDocument/2006/relationships/tags" Target="../tags/tag83.xml"/><Relationship Id="rId9" Type="http://schemas.openxmlformats.org/officeDocument/2006/relationships/tags" Target="../tags/tag88.xml"/><Relationship Id="rId14" Type="http://schemas.openxmlformats.org/officeDocument/2006/relationships/tags" Target="../tags/tag9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9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8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6.xml"/><Relationship Id="rId7" Type="http://schemas.openxmlformats.org/officeDocument/2006/relationships/image" Target="../media/image18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38.xml"/><Relationship Id="rId10" Type="http://schemas.openxmlformats.org/officeDocument/2006/relationships/image" Target="../media/image16.png"/><Relationship Id="rId4" Type="http://schemas.openxmlformats.org/officeDocument/2006/relationships/tags" Target="../tags/tag37.xml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9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1.xml"/><Relationship Id="rId7" Type="http://schemas.openxmlformats.org/officeDocument/2006/relationships/image" Target="../media/image19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7.png"/><Relationship Id="rId5" Type="http://schemas.openxmlformats.org/officeDocument/2006/relationships/tags" Target="../tags/tag43.xml"/><Relationship Id="rId10" Type="http://schemas.openxmlformats.org/officeDocument/2006/relationships/image" Target="../media/image16.png"/><Relationship Id="rId4" Type="http://schemas.openxmlformats.org/officeDocument/2006/relationships/tags" Target="../tags/tag42.xml"/><Relationship Id="rId9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7" Type="http://schemas.openxmlformats.org/officeDocument/2006/relationships/image" Target="../media/image84.pn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7" Type="http://schemas.openxmlformats.org/officeDocument/2006/relationships/image" Target="../media/image24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Preliminaries</a:t>
            </a:r>
          </a:p>
          <a:p>
            <a:r>
              <a:rPr lang="en-US" dirty="0" smtClean="0"/>
              <a:t>(recap of high school topics)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Numbers &amp; inequalities</a:t>
            </a:r>
          </a:p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Exponential &amp; logarithmic expressions</a:t>
            </a:r>
          </a:p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The Cartesian coordinate system</a:t>
            </a:r>
          </a:p>
          <a:p>
            <a:pPr marL="92075" lvl="1" indent="-92075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Factorizing polynomials and solving systems of equations</a:t>
            </a:r>
          </a:p>
        </p:txBody>
      </p:sp>
      <p:sp>
        <p:nvSpPr>
          <p:cNvPr id="9" name="Rechteck 8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Lecture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set of real numbers that can be represented on the number line by a line segment is called an interval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357243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1691680" y="1995686"/>
            <a:ext cx="7200800" cy="302433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2067685"/>
            <a:ext cx="7042374" cy="22259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r="90598" b="92939"/>
          <a:stretch>
            <a:fillRect/>
          </a:stretch>
        </p:blipFill>
        <p:spPr bwMode="auto">
          <a:xfrm>
            <a:off x="251520" y="1059582"/>
            <a:ext cx="864096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Intervals may be finite or infinite in extent and may or may not contain either endpoint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5110" y="1059582"/>
            <a:ext cx="5873780" cy="39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251520" y="1059582"/>
            <a:ext cx="8640960" cy="39604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3793138"/>
            <a:ext cx="2592288" cy="122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Describing &amp; graphing intervals with inequalities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51670"/>
            <a:ext cx="4320480" cy="1144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251520" y="1131590"/>
            <a:ext cx="4464496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23530" y="1203590"/>
            <a:ext cx="3826020" cy="3412590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4860032" y="1131590"/>
            <a:ext cx="403244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4932040" y="1203590"/>
            <a:ext cx="3902798" cy="244318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Geometrically, the absolute value of a real number is its distance from the origin on the number line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129614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203586"/>
            <a:ext cx="7039912" cy="1140813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1691680" y="2499742"/>
            <a:ext cx="7200800" cy="11521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1" y="2571736"/>
            <a:ext cx="5694039" cy="963956"/>
          </a:xfrm>
          <a:prstGeom prst="rect">
            <a:avLst/>
          </a:prstGeom>
          <a:noFill/>
          <a:ln/>
          <a:effectLst/>
        </p:spPr>
      </p:pic>
      <p:sp>
        <p:nvSpPr>
          <p:cNvPr id="16" name="Rechteck 15"/>
          <p:cNvSpPr/>
          <p:nvPr/>
        </p:nvSpPr>
        <p:spPr>
          <a:xfrm>
            <a:off x="1691680" y="3723878"/>
            <a:ext cx="7200800" cy="129614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0" y="3795874"/>
            <a:ext cx="6213652" cy="115329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distance between any two numbers on the number line is the absolute value of their difference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7694"/>
            <a:ext cx="2880320" cy="14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8640960" cy="801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2067694"/>
            <a:ext cx="5472608" cy="295232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9" y="2139700"/>
            <a:ext cx="5313450" cy="209072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Solving an absolute value inequality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9065" y="3291830"/>
            <a:ext cx="6542956" cy="109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3"/>
            <a:ext cx="7034072" cy="189327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Solving an absolute value inequality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3"/>
            <a:ext cx="7047023" cy="232506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120109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80184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Numbers &amp; Inequalities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Exponential &amp; Logarithmic Expressions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Cartesian Coordinate System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Factorizing Polynomials &amp; Solving Systems of Equations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four types of exponential expressions: (</a:t>
            </a:r>
            <a:r>
              <a:rPr lang="en-US" dirty="0" err="1" smtClean="0"/>
              <a:t>i</a:t>
            </a:r>
            <a:r>
              <a:rPr lang="en-US" dirty="0" smtClean="0"/>
              <a:t>) integer powers,</a:t>
            </a:r>
            <a:br>
              <a:rPr lang="en-US" dirty="0" smtClean="0"/>
            </a:br>
            <a:r>
              <a:rPr lang="en-US" dirty="0" smtClean="0"/>
              <a:t>(ii) negative integer powers , …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6"/>
            <a:ext cx="7046737" cy="3115453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3131840" y="1563638"/>
            <a:ext cx="4320480" cy="648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3131840" y="3363838"/>
            <a:ext cx="4320480" cy="648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(iii) reciprocal integer powers or roots, …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4"/>
            <a:ext cx="7056656" cy="3758031"/>
          </a:xfrm>
          <a:prstGeom prst="rect">
            <a:avLst/>
          </a:prstGeom>
          <a:noFill/>
          <a:ln/>
          <a:effectLst/>
        </p:spPr>
      </p:pic>
      <p:sp>
        <p:nvSpPr>
          <p:cNvPr id="10" name="Rechteck 9"/>
          <p:cNvSpPr/>
          <p:nvPr/>
        </p:nvSpPr>
        <p:spPr>
          <a:xfrm>
            <a:off x="3131840" y="2067694"/>
            <a:ext cx="4320480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7252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80184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b="1" dirty="0" smtClean="0"/>
              <a:t>Numbers &amp; Inequalities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Exponential &amp; Logarithmic Expressions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Cartesian Coordinate System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Factorizing Polynomials &amp; Solving Systems of Equations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(iv) powers with fractional exponents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2"/>
            <a:ext cx="7049809" cy="3234146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3131840" y="1871263"/>
            <a:ext cx="4320480" cy="5760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Evaluating expressions with exponents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0"/>
            <a:ext cx="5097927" cy="361318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Exponents obey a set of laws that are very useful to find shortcuts during computations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7363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0"/>
            <a:ext cx="7052263" cy="254011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Solving for an exponent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0"/>
            <a:ext cx="5691552" cy="354978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Rationalizing allows to write a fraction such that either the numerator or the denominator contains no roots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129614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2"/>
            <a:ext cx="7056656" cy="1109090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2571750"/>
            <a:ext cx="7200800" cy="2304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643744"/>
            <a:ext cx="6366060" cy="204361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key tool for rationalizing is the Third Binomial Formula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0"/>
            <a:ext cx="7055594" cy="368674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Rationalizing a numerator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0"/>
            <a:ext cx="6394527" cy="366334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Logarithms return the exponent to a given base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2961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6"/>
            <a:ext cx="7031659" cy="1129096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1691680" y="2571750"/>
            <a:ext cx="7200800" cy="244827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643743"/>
            <a:ext cx="7050270" cy="223122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computation rules for logarithms resemble those for exponents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3"/>
            <a:ext cx="5743969" cy="32702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</a:t>
            </a:r>
            <a:br>
              <a:rPr lang="en-US" dirty="0" smtClean="0"/>
            </a:br>
            <a:r>
              <a:rPr lang="en-US" dirty="0" smtClean="0"/>
              <a:t>Using logarithmic rules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0"/>
            <a:ext cx="6964145" cy="376771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number system consists of natural, integer, and rational numbers …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1520" y="1131590"/>
            <a:ext cx="2880320" cy="1440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Grafik 6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9" y="1203596"/>
            <a:ext cx="5308794" cy="2805218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611560" y="1491630"/>
            <a:ext cx="2448272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1259632" y="1707654"/>
            <a:ext cx="1728192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1763688" y="1851670"/>
            <a:ext cx="1152128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uppieren 39"/>
          <p:cNvGrpSpPr/>
          <p:nvPr/>
        </p:nvGrpSpPr>
        <p:grpSpPr>
          <a:xfrm>
            <a:off x="1897976" y="2139702"/>
            <a:ext cx="1377880" cy="925071"/>
            <a:chOff x="1897976" y="2139702"/>
            <a:chExt cx="1377880" cy="925071"/>
          </a:xfrm>
        </p:grpSpPr>
        <p:cxnSp>
          <p:nvCxnSpPr>
            <p:cNvPr id="10" name="Gerade Verbindung 9"/>
            <p:cNvCxnSpPr/>
            <p:nvPr/>
          </p:nvCxnSpPr>
          <p:spPr>
            <a:xfrm flipH="1">
              <a:off x="1897976" y="2139702"/>
              <a:ext cx="360040" cy="648072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1897976" y="2787774"/>
              <a:ext cx="0" cy="144016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1897976" y="2931790"/>
              <a:ext cx="144016" cy="0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feld 14"/>
            <p:cNvSpPr txBox="1"/>
            <p:nvPr/>
          </p:nvSpPr>
          <p:spPr>
            <a:xfrm>
              <a:off x="2041992" y="2787774"/>
              <a:ext cx="12338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natural numbers</a:t>
              </a:r>
              <a:endParaRPr lang="en-US" sz="1200" dirty="0"/>
            </a:p>
          </p:txBody>
        </p:sp>
      </p:grpSp>
      <p:cxnSp>
        <p:nvCxnSpPr>
          <p:cNvPr id="25" name="Gerade Verbindung 24"/>
          <p:cNvCxnSpPr/>
          <p:nvPr/>
        </p:nvCxnSpPr>
        <p:spPr>
          <a:xfrm>
            <a:off x="395536" y="2571750"/>
            <a:ext cx="0" cy="144016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395536" y="4011910"/>
            <a:ext cx="144016" cy="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9" name="Gruppieren 38"/>
          <p:cNvGrpSpPr/>
          <p:nvPr/>
        </p:nvGrpSpPr>
        <p:grpSpPr>
          <a:xfrm>
            <a:off x="1403648" y="2139702"/>
            <a:ext cx="1357233" cy="1189100"/>
            <a:chOff x="1331640" y="2130883"/>
            <a:chExt cx="1357233" cy="1189100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1331640" y="2130883"/>
              <a:ext cx="0" cy="1056117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1331640" y="3187000"/>
              <a:ext cx="144016" cy="0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feld 26"/>
            <p:cNvSpPr txBox="1"/>
            <p:nvPr/>
          </p:nvSpPr>
          <p:spPr>
            <a:xfrm>
              <a:off x="1475656" y="3042984"/>
              <a:ext cx="12132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integer numbers</a:t>
              </a:r>
              <a:endParaRPr lang="en-US" sz="1200" dirty="0"/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971600" y="2139702"/>
            <a:ext cx="1395512" cy="1453129"/>
            <a:chOff x="899592" y="2115700"/>
            <a:chExt cx="1395512" cy="1453129"/>
          </a:xfrm>
        </p:grpSpPr>
        <p:cxnSp>
          <p:nvCxnSpPr>
            <p:cNvPr id="22" name="Gerade Verbindung 21"/>
            <p:cNvCxnSpPr/>
            <p:nvPr/>
          </p:nvCxnSpPr>
          <p:spPr>
            <a:xfrm>
              <a:off x="899592" y="2115700"/>
              <a:ext cx="0" cy="1320146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>
              <a:off x="899592" y="3435846"/>
              <a:ext cx="144016" cy="0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Textfeld 27"/>
            <p:cNvSpPr txBox="1"/>
            <p:nvPr/>
          </p:nvSpPr>
          <p:spPr>
            <a:xfrm>
              <a:off x="1043608" y="3291830"/>
              <a:ext cx="12514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rational numbers</a:t>
              </a:r>
              <a:endParaRPr lang="en-US" sz="1200" dirty="0"/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539552" y="3867894"/>
            <a:ext cx="1008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real numbers</a:t>
            </a:r>
            <a:endParaRPr lang="en-US" sz="1200" dirty="0"/>
          </a:p>
        </p:txBody>
      </p:sp>
      <p:grpSp>
        <p:nvGrpSpPr>
          <p:cNvPr id="37" name="Gruppieren 36"/>
          <p:cNvGrpSpPr/>
          <p:nvPr/>
        </p:nvGrpSpPr>
        <p:grpSpPr>
          <a:xfrm>
            <a:off x="539552" y="2139702"/>
            <a:ext cx="1536577" cy="1717159"/>
            <a:chOff x="539552" y="2139702"/>
            <a:chExt cx="1536577" cy="1717159"/>
          </a:xfrm>
        </p:grpSpPr>
        <p:cxnSp>
          <p:nvCxnSpPr>
            <p:cNvPr id="34" name="Gerade Verbindung 33"/>
            <p:cNvCxnSpPr/>
            <p:nvPr/>
          </p:nvCxnSpPr>
          <p:spPr>
            <a:xfrm>
              <a:off x="539552" y="2139702"/>
              <a:ext cx="0" cy="1584176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Gerade Verbindung 34"/>
            <p:cNvCxnSpPr/>
            <p:nvPr/>
          </p:nvCxnSpPr>
          <p:spPr>
            <a:xfrm>
              <a:off x="539552" y="3723878"/>
              <a:ext cx="144016" cy="0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6" name="Textfeld 35"/>
            <p:cNvSpPr txBox="1"/>
            <p:nvPr/>
          </p:nvSpPr>
          <p:spPr>
            <a:xfrm>
              <a:off x="683568" y="3579862"/>
              <a:ext cx="1392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irrational numbers</a:t>
              </a:r>
              <a:endParaRPr lang="en-US" sz="1200" dirty="0"/>
            </a:p>
          </p:txBody>
        </p:sp>
      </p:grpSp>
      <p:pic>
        <p:nvPicPr>
          <p:cNvPr id="56" name="Grafik 5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23528" y="1203599"/>
            <a:ext cx="468637" cy="202305"/>
          </a:xfrm>
          <a:prstGeom prst="rect">
            <a:avLst/>
          </a:prstGeom>
          <a:noFill/>
          <a:ln/>
          <a:effectLst/>
        </p:spPr>
      </p:pic>
      <p:pic>
        <p:nvPicPr>
          <p:cNvPr id="55" name="Grafik 54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683568" y="1563638"/>
            <a:ext cx="139769" cy="178077"/>
          </a:xfrm>
          <a:prstGeom prst="rect">
            <a:avLst/>
          </a:prstGeom>
          <a:noFill/>
          <a:ln/>
          <a:effectLst/>
        </p:spPr>
      </p:pic>
      <p:pic>
        <p:nvPicPr>
          <p:cNvPr id="54" name="Grafik 53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331640" y="1779661"/>
            <a:ext cx="119802" cy="138100"/>
          </a:xfrm>
          <a:prstGeom prst="rect">
            <a:avLst/>
          </a:prstGeom>
          <a:noFill/>
          <a:ln/>
          <a:effectLst/>
        </p:spPr>
      </p:pic>
      <p:pic>
        <p:nvPicPr>
          <p:cNvPr id="57" name="Grafik 56" descr="IguanaTex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835696" y="1923677"/>
            <a:ext cx="208537" cy="17226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Logarithms of one base can be converted into logarithms of another base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3681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3"/>
            <a:ext cx="4650561" cy="1187958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643758"/>
            <a:ext cx="7200800" cy="23762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715749"/>
            <a:ext cx="7059889" cy="22219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656820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80184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Numbers &amp; Inequalities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Exponential &amp; Logarithmic Expressions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The Cartesian Coordinate System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Factorizing Polynomials &amp; Solving Systems of Equations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represent and uniquely address points in a plane, we use a Cartesian coordinate system (1/ 2)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09540"/>
            <a:ext cx="2880320" cy="211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596"/>
            <a:ext cx="5333313" cy="3489706"/>
          </a:xfrm>
          <a:prstGeom prst="rect">
            <a:avLst/>
          </a:prstGeom>
          <a:noFill/>
          <a:ln/>
          <a:effectLst/>
        </p:spPr>
      </p:pic>
      <p:pic>
        <p:nvPicPr>
          <p:cNvPr id="36866" name="Picture 2" descr="René Descartes: Lieber einmal mehr zweifeln | kurier.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31590"/>
            <a:ext cx="1872208" cy="1054637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251520" y="221888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/>
              <a:t>René Descartes</a:t>
            </a:r>
          </a:p>
          <a:p>
            <a:pPr algn="ctr"/>
            <a:r>
              <a:rPr lang="de-DE" sz="1200" dirty="0" smtClean="0"/>
              <a:t>(31.03.1596 – 11.02.1650)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represent and uniquely address points in a plane, we use a Cartesian coordinate system (2/ 2)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2"/>
            <a:ext cx="2880320" cy="211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6"/>
            <a:ext cx="5320114" cy="345452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distance between two points in the plane is provided by means of the Pythagorean Theorem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1131590"/>
            <a:ext cx="2880320" cy="235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136815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1203596"/>
            <a:ext cx="5318785" cy="1200782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3419872" y="2643758"/>
            <a:ext cx="5472608" cy="237626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7" y="2715765"/>
            <a:ext cx="5309743" cy="214507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Specific diagrams in microeconomics</a:t>
            </a:r>
            <a:endParaRPr lang="en-US" dirty="0"/>
          </a:p>
        </p:txBody>
      </p:sp>
      <p:grpSp>
        <p:nvGrpSpPr>
          <p:cNvPr id="5" name="Gruppieren 23"/>
          <p:cNvGrpSpPr/>
          <p:nvPr/>
        </p:nvGrpSpPr>
        <p:grpSpPr>
          <a:xfrm>
            <a:off x="1260401" y="1604253"/>
            <a:ext cx="6623967" cy="2119625"/>
            <a:chOff x="468313" y="2060848"/>
            <a:chExt cx="8424167" cy="2695678"/>
          </a:xfrm>
        </p:grpSpPr>
        <p:sp>
          <p:nvSpPr>
            <p:cNvPr id="3" name="Rechteck 2"/>
            <p:cNvSpPr/>
            <p:nvPr>
              <p:custDataLst>
                <p:tags r:id="rId2"/>
              </p:custDataLst>
            </p:nvPr>
          </p:nvSpPr>
          <p:spPr>
            <a:xfrm>
              <a:off x="6687706" y="2132856"/>
              <a:ext cx="2091804" cy="2274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Rechteck 3"/>
            <p:cNvSpPr/>
            <p:nvPr>
              <p:custDataLst>
                <p:tags r:id="rId3"/>
              </p:custDataLst>
            </p:nvPr>
          </p:nvSpPr>
          <p:spPr>
            <a:xfrm>
              <a:off x="3635896" y="2132856"/>
              <a:ext cx="2091804" cy="22740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8" name="Gruppieren 11"/>
            <p:cNvGrpSpPr/>
            <p:nvPr>
              <p:custDataLst>
                <p:tags r:id="rId4"/>
              </p:custDataLst>
            </p:nvPr>
          </p:nvGrpSpPr>
          <p:grpSpPr>
            <a:xfrm>
              <a:off x="468313" y="2060848"/>
              <a:ext cx="2304256" cy="2448520"/>
              <a:chOff x="468313" y="1196504"/>
              <a:chExt cx="2304256" cy="2448520"/>
            </a:xfrm>
          </p:grpSpPr>
          <p:cxnSp>
            <p:nvCxnSpPr>
              <p:cNvPr id="6" name="Gerade Verbindung mit Pfeil 5"/>
              <p:cNvCxnSpPr/>
              <p:nvPr/>
            </p:nvCxnSpPr>
            <p:spPr>
              <a:xfrm flipV="1">
                <a:off x="612329" y="1196504"/>
                <a:ext cx="0" cy="24485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Gerade Verbindung mit Pfeil 6"/>
              <p:cNvCxnSpPr/>
              <p:nvPr/>
            </p:nvCxnSpPr>
            <p:spPr>
              <a:xfrm>
                <a:off x="468313" y="3501008"/>
                <a:ext cx="230425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pieren 12"/>
            <p:cNvGrpSpPr/>
            <p:nvPr>
              <p:custDataLst>
                <p:tags r:id="rId5"/>
              </p:custDataLst>
            </p:nvPr>
          </p:nvGrpSpPr>
          <p:grpSpPr>
            <a:xfrm>
              <a:off x="3528269" y="2060848"/>
              <a:ext cx="2304256" cy="2448520"/>
              <a:chOff x="3140993" y="1196504"/>
              <a:chExt cx="2304256" cy="2448520"/>
            </a:xfrm>
          </p:grpSpPr>
          <p:cxnSp>
            <p:nvCxnSpPr>
              <p:cNvPr id="9" name="Gerade Verbindung mit Pfeil 8"/>
              <p:cNvCxnSpPr/>
              <p:nvPr/>
            </p:nvCxnSpPr>
            <p:spPr>
              <a:xfrm flipV="1">
                <a:off x="3285009" y="1196504"/>
                <a:ext cx="0" cy="24485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Gerade Verbindung mit Pfeil 9"/>
              <p:cNvCxnSpPr/>
              <p:nvPr/>
            </p:nvCxnSpPr>
            <p:spPr>
              <a:xfrm>
                <a:off x="3140993" y="3501008"/>
                <a:ext cx="230425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uppieren 13"/>
            <p:cNvGrpSpPr/>
            <p:nvPr>
              <p:custDataLst>
                <p:tags r:id="rId6"/>
              </p:custDataLst>
            </p:nvPr>
          </p:nvGrpSpPr>
          <p:grpSpPr>
            <a:xfrm>
              <a:off x="6588224" y="2060848"/>
              <a:ext cx="2304256" cy="2448520"/>
              <a:chOff x="5813673" y="1196504"/>
              <a:chExt cx="2304256" cy="2448520"/>
            </a:xfrm>
          </p:grpSpPr>
          <p:cxnSp>
            <p:nvCxnSpPr>
              <p:cNvPr id="12" name="Gerade Verbindung mit Pfeil 11"/>
              <p:cNvCxnSpPr/>
              <p:nvPr/>
            </p:nvCxnSpPr>
            <p:spPr>
              <a:xfrm flipV="1">
                <a:off x="5957689" y="1196504"/>
                <a:ext cx="0" cy="24485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 Verbindung mit Pfeil 12"/>
              <p:cNvCxnSpPr/>
              <p:nvPr/>
            </p:nvCxnSpPr>
            <p:spPr>
              <a:xfrm>
                <a:off x="5813673" y="3501008"/>
                <a:ext cx="230425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feld 13"/>
            <p:cNvSpPr txBox="1"/>
            <p:nvPr>
              <p:custDataLst>
                <p:tags r:id="rId7"/>
              </p:custDataLst>
            </p:nvPr>
          </p:nvSpPr>
          <p:spPr>
            <a:xfrm>
              <a:off x="611560" y="2061319"/>
              <a:ext cx="697627" cy="391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price</a:t>
              </a:r>
              <a:endParaRPr lang="en-US" sz="1400" dirty="0"/>
            </a:p>
          </p:txBody>
        </p:sp>
        <p:sp>
          <p:nvSpPr>
            <p:cNvPr id="15" name="Textfeld 14"/>
            <p:cNvSpPr txBox="1"/>
            <p:nvPr>
              <p:custDataLst>
                <p:tags r:id="rId8"/>
              </p:custDataLst>
            </p:nvPr>
          </p:nvSpPr>
          <p:spPr>
            <a:xfrm>
              <a:off x="1763688" y="4355812"/>
              <a:ext cx="1015575" cy="391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quantity</a:t>
              </a:r>
              <a:endParaRPr lang="en-US" sz="1400" dirty="0"/>
            </a:p>
          </p:txBody>
        </p:sp>
        <p:sp>
          <p:nvSpPr>
            <p:cNvPr id="16" name="Freihandform 15"/>
            <p:cNvSpPr/>
            <p:nvPr>
              <p:custDataLst>
                <p:tags r:id="rId9"/>
              </p:custDataLst>
            </p:nvPr>
          </p:nvSpPr>
          <p:spPr>
            <a:xfrm>
              <a:off x="609600" y="2591544"/>
              <a:ext cx="2108200" cy="1600200"/>
            </a:xfrm>
            <a:custGeom>
              <a:avLst/>
              <a:gdLst>
                <a:gd name="connsiteX0" fmla="*/ 0 w 2108200"/>
                <a:gd name="connsiteY0" fmla="*/ 1600200 h 1600200"/>
                <a:gd name="connsiteX1" fmla="*/ 469900 w 2108200"/>
                <a:gd name="connsiteY1" fmla="*/ 1168400 h 1600200"/>
                <a:gd name="connsiteX2" fmla="*/ 990600 w 2108200"/>
                <a:gd name="connsiteY2" fmla="*/ 292100 h 1600200"/>
                <a:gd name="connsiteX3" fmla="*/ 1485900 w 2108200"/>
                <a:gd name="connsiteY3" fmla="*/ 12700 h 1600200"/>
                <a:gd name="connsiteX4" fmla="*/ 2108200 w 2108200"/>
                <a:gd name="connsiteY4" fmla="*/ 3683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8200" h="1600200">
                  <a:moveTo>
                    <a:pt x="0" y="1600200"/>
                  </a:moveTo>
                  <a:cubicBezTo>
                    <a:pt x="152400" y="1493308"/>
                    <a:pt x="304800" y="1386417"/>
                    <a:pt x="469900" y="1168400"/>
                  </a:cubicBezTo>
                  <a:cubicBezTo>
                    <a:pt x="635000" y="950383"/>
                    <a:pt x="821267" y="484717"/>
                    <a:pt x="990600" y="292100"/>
                  </a:cubicBezTo>
                  <a:cubicBezTo>
                    <a:pt x="1159933" y="99483"/>
                    <a:pt x="1299633" y="0"/>
                    <a:pt x="1485900" y="12700"/>
                  </a:cubicBezTo>
                  <a:cubicBezTo>
                    <a:pt x="1672167" y="25400"/>
                    <a:pt x="1890183" y="196850"/>
                    <a:pt x="2108200" y="368300"/>
                  </a:cubicBezTo>
                </a:path>
              </a:pathLst>
            </a:custGeom>
            <a:ln w="28575">
              <a:solidFill>
                <a:schemeClr val="tx2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feld 16"/>
            <p:cNvSpPr txBox="1"/>
            <p:nvPr>
              <p:custDataLst>
                <p:tags r:id="rId10"/>
              </p:custDataLst>
            </p:nvPr>
          </p:nvSpPr>
          <p:spPr>
            <a:xfrm>
              <a:off x="1043607" y="3860799"/>
              <a:ext cx="1566011" cy="391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demand curve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18" name="Textfeld 17"/>
            <p:cNvSpPr txBox="1"/>
            <p:nvPr>
              <p:custDataLst>
                <p:tags r:id="rId11"/>
              </p:custDataLst>
            </p:nvPr>
          </p:nvSpPr>
          <p:spPr>
            <a:xfrm>
              <a:off x="3676070" y="2061319"/>
              <a:ext cx="1934518" cy="391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payoff for player B</a:t>
              </a:r>
              <a:endParaRPr lang="en-US" sz="1400" dirty="0"/>
            </a:p>
          </p:txBody>
        </p:sp>
        <p:sp>
          <p:nvSpPr>
            <p:cNvPr id="19" name="Textfeld 18"/>
            <p:cNvSpPr txBox="1"/>
            <p:nvPr>
              <p:custDataLst>
                <p:tags r:id="rId12"/>
              </p:custDataLst>
            </p:nvPr>
          </p:nvSpPr>
          <p:spPr>
            <a:xfrm>
              <a:off x="3851920" y="4365104"/>
              <a:ext cx="1942673" cy="391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payoff for player A</a:t>
              </a:r>
              <a:endParaRPr lang="en-US" sz="1400" dirty="0"/>
            </a:p>
          </p:txBody>
        </p:sp>
        <p:sp>
          <p:nvSpPr>
            <p:cNvPr id="20" name="Textfeld 19"/>
            <p:cNvSpPr txBox="1"/>
            <p:nvPr>
              <p:custDataLst>
                <p:tags r:id="rId13"/>
              </p:custDataLst>
            </p:nvPr>
          </p:nvSpPr>
          <p:spPr>
            <a:xfrm>
              <a:off x="3995937" y="3068961"/>
              <a:ext cx="1399983" cy="391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payoff space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21" name="Textfeld 20"/>
            <p:cNvSpPr txBox="1"/>
            <p:nvPr>
              <p:custDataLst>
                <p:tags r:id="rId14"/>
              </p:custDataLst>
            </p:nvPr>
          </p:nvSpPr>
          <p:spPr>
            <a:xfrm>
              <a:off x="6727881" y="2061319"/>
              <a:ext cx="1813911" cy="391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utility of player B</a:t>
              </a:r>
              <a:endParaRPr lang="en-US" sz="1400" dirty="0"/>
            </a:p>
          </p:txBody>
        </p:sp>
        <p:sp>
          <p:nvSpPr>
            <p:cNvPr id="22" name="Textfeld 21"/>
            <p:cNvSpPr txBox="1"/>
            <p:nvPr>
              <p:custDataLst>
                <p:tags r:id="rId15"/>
              </p:custDataLst>
            </p:nvPr>
          </p:nvSpPr>
          <p:spPr>
            <a:xfrm>
              <a:off x="6903730" y="4365104"/>
              <a:ext cx="1822066" cy="391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utility of player A</a:t>
              </a:r>
              <a:endParaRPr lang="en-US" sz="1400" dirty="0"/>
            </a:p>
          </p:txBody>
        </p:sp>
        <p:sp>
          <p:nvSpPr>
            <p:cNvPr id="23" name="Textfeld 22"/>
            <p:cNvSpPr txBox="1"/>
            <p:nvPr>
              <p:custDataLst>
                <p:tags r:id="rId16"/>
              </p:custDataLst>
            </p:nvPr>
          </p:nvSpPr>
          <p:spPr>
            <a:xfrm>
              <a:off x="7047746" y="3068961"/>
              <a:ext cx="1354073" cy="3914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utility space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sp>
        <p:nvSpPr>
          <p:cNvPr id="25" name="Rechteck 24"/>
          <p:cNvSpPr/>
          <p:nvPr/>
        </p:nvSpPr>
        <p:spPr>
          <a:xfrm>
            <a:off x="1187624" y="1131590"/>
            <a:ext cx="1944216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Price-Quantity-Diagram</a:t>
            </a:r>
            <a:endParaRPr lang="en-US" sz="1400" dirty="0"/>
          </a:p>
        </p:txBody>
      </p:sp>
      <p:sp>
        <p:nvSpPr>
          <p:cNvPr id="26" name="Rechteck 25"/>
          <p:cNvSpPr/>
          <p:nvPr/>
        </p:nvSpPr>
        <p:spPr>
          <a:xfrm>
            <a:off x="3599892" y="1131590"/>
            <a:ext cx="1944216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Payoff-Diagram</a:t>
            </a:r>
            <a:endParaRPr lang="en-US" sz="1400" dirty="0"/>
          </a:p>
        </p:txBody>
      </p:sp>
      <p:sp>
        <p:nvSpPr>
          <p:cNvPr id="27" name="Rechteck 26"/>
          <p:cNvSpPr/>
          <p:nvPr/>
        </p:nvSpPr>
        <p:spPr>
          <a:xfrm>
            <a:off x="6012160" y="1131590"/>
            <a:ext cx="1944216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/>
              <a:t>Utility-Diagram</a:t>
            </a:r>
            <a:endParaRPr lang="en-US" sz="1400" dirty="0"/>
          </a:p>
        </p:txBody>
      </p:sp>
      <p:sp>
        <p:nvSpPr>
          <p:cNvPr id="28" name="Textfeld 27"/>
          <p:cNvSpPr txBox="1"/>
          <p:nvPr>
            <p:custDataLst>
              <p:tags r:id="rId1"/>
            </p:custDataLst>
          </p:nvPr>
        </p:nvSpPr>
        <p:spPr>
          <a:xfrm>
            <a:off x="971600" y="4011910"/>
            <a:ext cx="7200800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1400" dirty="0" smtClean="0"/>
              <a:t>For instance, the price-quantity-space is represented as Cartesian product, and every pair (price, quantity) is an element of this space. Specific elements – those that are realized in a special situation – can form a specific curve, in this case a demand curve.</a:t>
            </a:r>
          </a:p>
          <a:p>
            <a:pPr algn="just">
              <a:spcAft>
                <a:spcPts val="600"/>
              </a:spcAft>
            </a:pPr>
            <a:r>
              <a:rPr lang="en-US" sz="1400" dirty="0" smtClean="0"/>
              <a:t>Analogous situations hold for gains/ payoffs or utilities.</a:t>
            </a:r>
            <a:endParaRPr lang="en-US" sz="1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make sense of and illustrate the payoff-space? (1/ 2)</a:t>
            </a:r>
            <a:endParaRPr lang="en-US" dirty="0"/>
          </a:p>
        </p:txBody>
      </p:sp>
      <p:grpSp>
        <p:nvGrpSpPr>
          <p:cNvPr id="3" name="Gruppieren 65"/>
          <p:cNvGrpSpPr/>
          <p:nvPr/>
        </p:nvGrpSpPr>
        <p:grpSpPr>
          <a:xfrm>
            <a:off x="-1346068" y="1070615"/>
            <a:ext cx="4549916" cy="4525471"/>
            <a:chOff x="-1970145" y="926704"/>
            <a:chExt cx="6012689" cy="5980384"/>
          </a:xfrm>
        </p:grpSpPr>
        <p:sp>
          <p:nvSpPr>
            <p:cNvPr id="45" name="Rechteck 44"/>
            <p:cNvSpPr/>
            <p:nvPr>
              <p:custDataLst>
                <p:tags r:id="rId2"/>
              </p:custDataLst>
            </p:nvPr>
          </p:nvSpPr>
          <p:spPr>
            <a:xfrm>
              <a:off x="312539" y="1371600"/>
              <a:ext cx="3510162" cy="33675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4" name="Gruppieren 45"/>
            <p:cNvGrpSpPr/>
            <p:nvPr>
              <p:custDataLst>
                <p:tags r:id="rId3"/>
              </p:custDataLst>
            </p:nvPr>
          </p:nvGrpSpPr>
          <p:grpSpPr>
            <a:xfrm>
              <a:off x="154112" y="1217990"/>
              <a:ext cx="3888432" cy="3672780"/>
              <a:chOff x="3140993" y="1196504"/>
              <a:chExt cx="2304256" cy="2448520"/>
            </a:xfrm>
          </p:grpSpPr>
          <p:cxnSp>
            <p:nvCxnSpPr>
              <p:cNvPr id="47" name="Gerade Verbindung mit Pfeil 46"/>
              <p:cNvCxnSpPr/>
              <p:nvPr/>
            </p:nvCxnSpPr>
            <p:spPr>
              <a:xfrm flipV="1">
                <a:off x="3285009" y="1196504"/>
                <a:ext cx="0" cy="24485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mit Pfeil 47"/>
              <p:cNvCxnSpPr/>
              <p:nvPr/>
            </p:nvCxnSpPr>
            <p:spPr>
              <a:xfrm>
                <a:off x="3140993" y="3501008"/>
                <a:ext cx="230425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feld 48"/>
            <p:cNvSpPr txBox="1"/>
            <p:nvPr>
              <p:custDataLst>
                <p:tags r:id="rId4"/>
              </p:custDataLst>
            </p:nvPr>
          </p:nvSpPr>
          <p:spPr>
            <a:xfrm>
              <a:off x="455652" y="926704"/>
              <a:ext cx="2148864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payoff for player </a:t>
              </a:r>
              <a:r>
                <a:rPr lang="en-US" sz="1200" i="1" dirty="0" smtClean="0"/>
                <a:t>B</a:t>
              </a:r>
              <a:r>
                <a:rPr lang="en-US" sz="1200" dirty="0" smtClean="0"/>
                <a:t> (</a:t>
              </a:r>
              <a:r>
                <a:rPr lang="en-US" sz="1200" i="1" dirty="0" smtClean="0"/>
                <a:t>P</a:t>
              </a:r>
              <a:r>
                <a:rPr lang="en-US" sz="1200" i="1" baseline="-25000" dirty="0" smtClean="0"/>
                <a:t>B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sp>
          <p:nvSpPr>
            <p:cNvPr id="50" name="Textfeld 49"/>
            <p:cNvSpPr txBox="1"/>
            <p:nvPr>
              <p:custDataLst>
                <p:tags r:id="rId5"/>
              </p:custDataLst>
            </p:nvPr>
          </p:nvSpPr>
          <p:spPr>
            <a:xfrm>
              <a:off x="1259633" y="5003925"/>
              <a:ext cx="2142255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payoff for player </a:t>
              </a:r>
              <a:r>
                <a:rPr lang="en-US" sz="1200" i="1" dirty="0" smtClean="0"/>
                <a:t>A</a:t>
              </a:r>
              <a:r>
                <a:rPr lang="en-US" sz="1200" dirty="0" smtClean="0"/>
                <a:t> (</a:t>
              </a:r>
              <a:r>
                <a:rPr lang="en-US" sz="1200" i="1" dirty="0" smtClean="0"/>
                <a:t>P</a:t>
              </a:r>
              <a:r>
                <a:rPr lang="en-US" sz="1200" i="1" baseline="-25000" dirty="0" smtClean="0"/>
                <a:t>A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sp>
          <p:nvSpPr>
            <p:cNvPr id="51" name="Textfeld 50"/>
            <p:cNvSpPr txBox="1"/>
            <p:nvPr>
              <p:custDataLst>
                <p:tags r:id="rId6"/>
              </p:custDataLst>
            </p:nvPr>
          </p:nvSpPr>
          <p:spPr>
            <a:xfrm>
              <a:off x="2397390" y="2529813"/>
              <a:ext cx="1280252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payoff space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52" name="Bogen 51"/>
            <p:cNvSpPr/>
            <p:nvPr/>
          </p:nvSpPr>
          <p:spPr>
            <a:xfrm>
              <a:off x="-1970145" y="2433588"/>
              <a:ext cx="4729246" cy="4473500"/>
            </a:xfrm>
            <a:prstGeom prst="arc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2038" y="2300843"/>
              <a:ext cx="347836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g</a:t>
              </a:r>
              <a:endParaRPr lang="en-US" sz="1200" i="1" dirty="0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2585366" y="4665836"/>
              <a:ext cx="347836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g</a:t>
              </a:r>
              <a:endParaRPr lang="en-US" sz="1200" i="1" dirty="0"/>
            </a:p>
          </p:txBody>
        </p:sp>
        <p:cxnSp>
          <p:nvCxnSpPr>
            <p:cNvPr id="55" name="Gerade Verbindung 54"/>
            <p:cNvCxnSpPr/>
            <p:nvPr/>
          </p:nvCxnSpPr>
          <p:spPr>
            <a:xfrm>
              <a:off x="368300" y="1371600"/>
              <a:ext cx="3276600" cy="3289300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feld 55"/>
            <p:cNvSpPr txBox="1"/>
            <p:nvPr/>
          </p:nvSpPr>
          <p:spPr>
            <a:xfrm>
              <a:off x="-49258" y="1222375"/>
              <a:ext cx="373256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G</a:t>
              </a:r>
              <a:endParaRPr lang="en-US" sz="1200" i="1" dirty="0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3457972" y="4665836"/>
              <a:ext cx="373256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G</a:t>
              </a:r>
              <a:endParaRPr lang="en-US" sz="1200" i="1" dirty="0"/>
            </a:p>
          </p:txBody>
        </p:sp>
        <p:sp>
          <p:nvSpPr>
            <p:cNvPr id="58" name="Freihandform 57"/>
            <p:cNvSpPr/>
            <p:nvPr/>
          </p:nvSpPr>
          <p:spPr>
            <a:xfrm>
              <a:off x="1765300" y="2891532"/>
              <a:ext cx="1263650" cy="825500"/>
            </a:xfrm>
            <a:custGeom>
              <a:avLst/>
              <a:gdLst>
                <a:gd name="connsiteX0" fmla="*/ 1257300 w 1263650"/>
                <a:gd name="connsiteY0" fmla="*/ 0 h 825500"/>
                <a:gd name="connsiteX1" fmla="*/ 1054100 w 1263650"/>
                <a:gd name="connsiteY1" fmla="*/ 508000 h 825500"/>
                <a:gd name="connsiteX2" fmla="*/ 0 w 1263650"/>
                <a:gd name="connsiteY2" fmla="*/ 825500 h 825500"/>
                <a:gd name="connsiteX3" fmla="*/ 0 w 1263650"/>
                <a:gd name="connsiteY3" fmla="*/ 82550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3650" h="825500">
                  <a:moveTo>
                    <a:pt x="1257300" y="0"/>
                  </a:moveTo>
                  <a:cubicBezTo>
                    <a:pt x="1260475" y="185208"/>
                    <a:pt x="1263650" y="370417"/>
                    <a:pt x="1054100" y="508000"/>
                  </a:cubicBezTo>
                  <a:cubicBezTo>
                    <a:pt x="844550" y="645583"/>
                    <a:pt x="0" y="825500"/>
                    <a:pt x="0" y="825500"/>
                  </a:cubicBezTo>
                  <a:lnTo>
                    <a:pt x="0" y="825500"/>
                  </a:lnTo>
                </a:path>
              </a:pathLst>
            </a:custGeom>
            <a:ln>
              <a:solidFill>
                <a:schemeClr val="tx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9" name="Ellipse 58"/>
            <p:cNvSpPr/>
            <p:nvPr/>
          </p:nvSpPr>
          <p:spPr>
            <a:xfrm>
              <a:off x="2051720" y="30689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0" name="Gerade Verbindung 59"/>
            <p:cNvCxnSpPr>
              <a:stCxn id="59" idx="2"/>
            </p:cNvCxnSpPr>
            <p:nvPr/>
          </p:nvCxnSpPr>
          <p:spPr>
            <a:xfrm flipH="1">
              <a:off x="395288" y="3140968"/>
              <a:ext cx="165643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>
              <a:stCxn id="59" idx="4"/>
              <a:endCxn id="45" idx="2"/>
            </p:cNvCxnSpPr>
            <p:nvPr/>
          </p:nvCxnSpPr>
          <p:spPr>
            <a:xfrm flipH="1">
              <a:off x="2120900" y="3212976"/>
              <a:ext cx="2828" cy="146062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feld 61"/>
            <p:cNvSpPr txBox="1"/>
            <p:nvPr/>
          </p:nvSpPr>
          <p:spPr>
            <a:xfrm>
              <a:off x="395288" y="3140968"/>
              <a:ext cx="525778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P</a:t>
              </a:r>
              <a:r>
                <a:rPr lang="en-US" sz="1200" i="1" baseline="-25000" dirty="0" smtClean="0"/>
                <a:t>B</a:t>
              </a:r>
              <a:r>
                <a:rPr lang="en-US" sz="1200" dirty="0" smtClean="0"/>
                <a:t>*</a:t>
              </a:r>
              <a:endParaRPr lang="en-US" sz="1200" dirty="0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1619672" y="4293096"/>
              <a:ext cx="515015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P</a:t>
              </a:r>
              <a:r>
                <a:rPr lang="en-US" sz="1200" i="1" baseline="-25000" dirty="0" smtClean="0"/>
                <a:t>A</a:t>
              </a:r>
              <a:r>
                <a:rPr lang="en-US" sz="1200" dirty="0" smtClean="0"/>
                <a:t>*</a:t>
              </a:r>
              <a:endParaRPr lang="en-US" sz="1200" dirty="0"/>
            </a:p>
          </p:txBody>
        </p:sp>
        <p:sp>
          <p:nvSpPr>
            <p:cNvPr id="64" name="Bogen 63"/>
            <p:cNvSpPr/>
            <p:nvPr/>
          </p:nvSpPr>
          <p:spPr>
            <a:xfrm rot="13760344">
              <a:off x="2951166" y="4134246"/>
              <a:ext cx="1042753" cy="1042753"/>
            </a:xfrm>
            <a:prstGeom prst="arc">
              <a:avLst>
                <a:gd name="adj1" fmla="val 18508100"/>
                <a:gd name="adj2" fmla="val 550410"/>
              </a:avLst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2966616" y="4343896"/>
              <a:ext cx="521541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45°</a:t>
              </a:r>
              <a:endParaRPr lang="en-US" sz="1200" dirty="0"/>
            </a:p>
          </p:txBody>
        </p:sp>
      </p:grpSp>
      <p:sp>
        <p:nvSpPr>
          <p:cNvPr id="67" name="Rechteck 66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Grafik 7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491877" y="1203595"/>
            <a:ext cx="5309726" cy="307073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make sense of and illustrate the payoff-space? (2/ 2)</a:t>
            </a:r>
            <a:endParaRPr lang="en-US" dirty="0"/>
          </a:p>
        </p:txBody>
      </p:sp>
      <p:grpSp>
        <p:nvGrpSpPr>
          <p:cNvPr id="3" name="Gruppieren 65"/>
          <p:cNvGrpSpPr/>
          <p:nvPr/>
        </p:nvGrpSpPr>
        <p:grpSpPr>
          <a:xfrm>
            <a:off x="-1346068" y="1070615"/>
            <a:ext cx="4549916" cy="4525471"/>
            <a:chOff x="-1970145" y="926704"/>
            <a:chExt cx="6012689" cy="5980384"/>
          </a:xfrm>
        </p:grpSpPr>
        <p:sp>
          <p:nvSpPr>
            <p:cNvPr id="45" name="Rechteck 44"/>
            <p:cNvSpPr/>
            <p:nvPr>
              <p:custDataLst>
                <p:tags r:id="rId2"/>
              </p:custDataLst>
            </p:nvPr>
          </p:nvSpPr>
          <p:spPr>
            <a:xfrm>
              <a:off x="312539" y="1371600"/>
              <a:ext cx="3510162" cy="33675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4" name="Gruppieren 45"/>
            <p:cNvGrpSpPr/>
            <p:nvPr>
              <p:custDataLst>
                <p:tags r:id="rId3"/>
              </p:custDataLst>
            </p:nvPr>
          </p:nvGrpSpPr>
          <p:grpSpPr>
            <a:xfrm>
              <a:off x="154112" y="1217990"/>
              <a:ext cx="3888432" cy="3672780"/>
              <a:chOff x="3140993" y="1196504"/>
              <a:chExt cx="2304256" cy="2448520"/>
            </a:xfrm>
          </p:grpSpPr>
          <p:cxnSp>
            <p:nvCxnSpPr>
              <p:cNvPr id="47" name="Gerade Verbindung mit Pfeil 46"/>
              <p:cNvCxnSpPr/>
              <p:nvPr/>
            </p:nvCxnSpPr>
            <p:spPr>
              <a:xfrm flipV="1">
                <a:off x="3285009" y="1196504"/>
                <a:ext cx="0" cy="244852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 Verbindung mit Pfeil 47"/>
              <p:cNvCxnSpPr/>
              <p:nvPr/>
            </p:nvCxnSpPr>
            <p:spPr>
              <a:xfrm>
                <a:off x="3140993" y="3501008"/>
                <a:ext cx="230425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feld 48"/>
            <p:cNvSpPr txBox="1"/>
            <p:nvPr>
              <p:custDataLst>
                <p:tags r:id="rId4"/>
              </p:custDataLst>
            </p:nvPr>
          </p:nvSpPr>
          <p:spPr>
            <a:xfrm>
              <a:off x="455652" y="926704"/>
              <a:ext cx="2148864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payoff for player </a:t>
              </a:r>
              <a:r>
                <a:rPr lang="en-US" sz="1200" i="1" dirty="0" smtClean="0"/>
                <a:t>B</a:t>
              </a:r>
              <a:r>
                <a:rPr lang="en-US" sz="1200" dirty="0" smtClean="0"/>
                <a:t> (</a:t>
              </a:r>
              <a:r>
                <a:rPr lang="en-US" sz="1200" i="1" dirty="0" smtClean="0"/>
                <a:t>P</a:t>
              </a:r>
              <a:r>
                <a:rPr lang="en-US" sz="1200" i="1" baseline="-25000" dirty="0" smtClean="0"/>
                <a:t>B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sp>
          <p:nvSpPr>
            <p:cNvPr id="50" name="Textfeld 49"/>
            <p:cNvSpPr txBox="1"/>
            <p:nvPr>
              <p:custDataLst>
                <p:tags r:id="rId5"/>
              </p:custDataLst>
            </p:nvPr>
          </p:nvSpPr>
          <p:spPr>
            <a:xfrm>
              <a:off x="1259633" y="5003925"/>
              <a:ext cx="2142255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payoff for player </a:t>
              </a:r>
              <a:r>
                <a:rPr lang="en-US" sz="1200" i="1" dirty="0" smtClean="0"/>
                <a:t>A</a:t>
              </a:r>
              <a:r>
                <a:rPr lang="en-US" sz="1200" dirty="0" smtClean="0"/>
                <a:t> (</a:t>
              </a:r>
              <a:r>
                <a:rPr lang="en-US" sz="1200" i="1" dirty="0" smtClean="0"/>
                <a:t>P</a:t>
              </a:r>
              <a:r>
                <a:rPr lang="en-US" sz="1200" i="1" baseline="-25000" dirty="0" smtClean="0"/>
                <a:t>A</a:t>
              </a:r>
              <a:r>
                <a:rPr lang="en-US" sz="1200" dirty="0" smtClean="0"/>
                <a:t>)</a:t>
              </a:r>
              <a:endParaRPr lang="en-US" sz="1200" dirty="0"/>
            </a:p>
          </p:txBody>
        </p:sp>
        <p:sp>
          <p:nvSpPr>
            <p:cNvPr id="51" name="Textfeld 50"/>
            <p:cNvSpPr txBox="1"/>
            <p:nvPr>
              <p:custDataLst>
                <p:tags r:id="rId6"/>
              </p:custDataLst>
            </p:nvPr>
          </p:nvSpPr>
          <p:spPr>
            <a:xfrm>
              <a:off x="2397390" y="2529813"/>
              <a:ext cx="1280252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/>
                  </a:solidFill>
                </a:rPr>
                <a:t>payoff space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52" name="Bogen 51"/>
            <p:cNvSpPr/>
            <p:nvPr/>
          </p:nvSpPr>
          <p:spPr>
            <a:xfrm>
              <a:off x="-1970145" y="2433588"/>
              <a:ext cx="4729246" cy="4473500"/>
            </a:xfrm>
            <a:prstGeom prst="arc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2038" y="2300843"/>
              <a:ext cx="347836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g</a:t>
              </a:r>
              <a:endParaRPr lang="en-US" sz="1200" i="1" dirty="0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2585366" y="4665836"/>
              <a:ext cx="347836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g</a:t>
              </a:r>
              <a:endParaRPr lang="en-US" sz="1200" i="1" dirty="0"/>
            </a:p>
          </p:txBody>
        </p:sp>
        <p:cxnSp>
          <p:nvCxnSpPr>
            <p:cNvPr id="55" name="Gerade Verbindung 54"/>
            <p:cNvCxnSpPr/>
            <p:nvPr/>
          </p:nvCxnSpPr>
          <p:spPr>
            <a:xfrm>
              <a:off x="368300" y="1371600"/>
              <a:ext cx="3276600" cy="3289300"/>
            </a:xfrm>
            <a:prstGeom prst="line">
              <a:avLst/>
            </a:prstGeom>
            <a:ln w="38100">
              <a:solidFill>
                <a:srgbClr val="00B05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feld 55"/>
            <p:cNvSpPr txBox="1"/>
            <p:nvPr/>
          </p:nvSpPr>
          <p:spPr>
            <a:xfrm>
              <a:off x="-49258" y="1222375"/>
              <a:ext cx="373256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G</a:t>
              </a:r>
              <a:endParaRPr lang="en-US" sz="1200" i="1" dirty="0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3457972" y="4665836"/>
              <a:ext cx="373256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G</a:t>
              </a:r>
              <a:endParaRPr lang="en-US" sz="1200" i="1" dirty="0"/>
            </a:p>
          </p:txBody>
        </p:sp>
        <p:sp>
          <p:nvSpPr>
            <p:cNvPr id="58" name="Freihandform 57"/>
            <p:cNvSpPr/>
            <p:nvPr/>
          </p:nvSpPr>
          <p:spPr>
            <a:xfrm>
              <a:off x="1765300" y="2891532"/>
              <a:ext cx="1263650" cy="825500"/>
            </a:xfrm>
            <a:custGeom>
              <a:avLst/>
              <a:gdLst>
                <a:gd name="connsiteX0" fmla="*/ 1257300 w 1263650"/>
                <a:gd name="connsiteY0" fmla="*/ 0 h 825500"/>
                <a:gd name="connsiteX1" fmla="*/ 1054100 w 1263650"/>
                <a:gd name="connsiteY1" fmla="*/ 508000 h 825500"/>
                <a:gd name="connsiteX2" fmla="*/ 0 w 1263650"/>
                <a:gd name="connsiteY2" fmla="*/ 825500 h 825500"/>
                <a:gd name="connsiteX3" fmla="*/ 0 w 1263650"/>
                <a:gd name="connsiteY3" fmla="*/ 825500 h 825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63650" h="825500">
                  <a:moveTo>
                    <a:pt x="1257300" y="0"/>
                  </a:moveTo>
                  <a:cubicBezTo>
                    <a:pt x="1260475" y="185208"/>
                    <a:pt x="1263650" y="370417"/>
                    <a:pt x="1054100" y="508000"/>
                  </a:cubicBezTo>
                  <a:cubicBezTo>
                    <a:pt x="844550" y="645583"/>
                    <a:pt x="0" y="825500"/>
                    <a:pt x="0" y="825500"/>
                  </a:cubicBezTo>
                  <a:lnTo>
                    <a:pt x="0" y="825500"/>
                  </a:lnTo>
                </a:path>
              </a:pathLst>
            </a:custGeom>
            <a:ln>
              <a:solidFill>
                <a:schemeClr val="tx2"/>
              </a:soli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9" name="Ellipse 58"/>
            <p:cNvSpPr/>
            <p:nvPr/>
          </p:nvSpPr>
          <p:spPr>
            <a:xfrm>
              <a:off x="2051720" y="3068960"/>
              <a:ext cx="144016" cy="144016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0" name="Gerade Verbindung 59"/>
            <p:cNvCxnSpPr>
              <a:stCxn id="59" idx="2"/>
            </p:cNvCxnSpPr>
            <p:nvPr/>
          </p:nvCxnSpPr>
          <p:spPr>
            <a:xfrm flipH="1">
              <a:off x="395288" y="3140968"/>
              <a:ext cx="1656432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60"/>
            <p:cNvCxnSpPr>
              <a:stCxn id="59" idx="4"/>
              <a:endCxn id="45" idx="2"/>
            </p:cNvCxnSpPr>
            <p:nvPr/>
          </p:nvCxnSpPr>
          <p:spPr>
            <a:xfrm flipH="1">
              <a:off x="2120900" y="3212976"/>
              <a:ext cx="2828" cy="146062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feld 61"/>
            <p:cNvSpPr txBox="1"/>
            <p:nvPr/>
          </p:nvSpPr>
          <p:spPr>
            <a:xfrm>
              <a:off x="395288" y="3140968"/>
              <a:ext cx="525778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P</a:t>
              </a:r>
              <a:r>
                <a:rPr lang="en-US" sz="1200" i="1" baseline="-25000" dirty="0" smtClean="0"/>
                <a:t>B</a:t>
              </a:r>
              <a:r>
                <a:rPr lang="en-US" sz="1200" dirty="0" smtClean="0"/>
                <a:t>*</a:t>
              </a:r>
              <a:endParaRPr lang="en-US" sz="1200" dirty="0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1619672" y="4293096"/>
              <a:ext cx="515015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P</a:t>
              </a:r>
              <a:r>
                <a:rPr lang="en-US" sz="1200" i="1" baseline="-25000" dirty="0" smtClean="0"/>
                <a:t>A</a:t>
              </a:r>
              <a:r>
                <a:rPr lang="en-US" sz="1200" dirty="0" smtClean="0"/>
                <a:t>*</a:t>
              </a:r>
              <a:endParaRPr lang="en-US" sz="1200" dirty="0"/>
            </a:p>
          </p:txBody>
        </p:sp>
        <p:sp>
          <p:nvSpPr>
            <p:cNvPr id="64" name="Bogen 63"/>
            <p:cNvSpPr/>
            <p:nvPr/>
          </p:nvSpPr>
          <p:spPr>
            <a:xfrm rot="13760344">
              <a:off x="2951166" y="4134246"/>
              <a:ext cx="1042753" cy="1042753"/>
            </a:xfrm>
            <a:prstGeom prst="arc">
              <a:avLst>
                <a:gd name="adj1" fmla="val 18508100"/>
                <a:gd name="adj2" fmla="val 550410"/>
              </a:avLst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2966616" y="4343896"/>
              <a:ext cx="521541" cy="366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45°</a:t>
              </a:r>
              <a:endParaRPr lang="en-US" sz="1200" dirty="0"/>
            </a:p>
          </p:txBody>
        </p:sp>
      </p:grpSp>
      <p:sp>
        <p:nvSpPr>
          <p:cNvPr id="67" name="Rechteck 66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fik 2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491874" y="1203596"/>
            <a:ext cx="5308282" cy="364419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3219822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91315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Numbers &amp; Inequalities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Exponential &amp; Logarithmic Expressions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The Cartesian Coordinate System</a:t>
            </a:r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Factorizing Polynomials &amp; Solving Systems of Equations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Monomials are special power functions that serve as building blocks for polynomials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r="67131"/>
          <a:stretch>
            <a:fillRect/>
          </a:stretch>
        </p:blipFill>
        <p:spPr bwMode="auto">
          <a:xfrm>
            <a:off x="251520" y="1131590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1691680" y="1131590"/>
            <a:ext cx="7200800" cy="288032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74"/>
            <a:ext cx="7080134" cy="252845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as well as irrational numbers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1520" y="1131590"/>
            <a:ext cx="2880320" cy="1440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fik 3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8" y="1203596"/>
            <a:ext cx="5317685" cy="3660892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611560" y="1491630"/>
            <a:ext cx="2448272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1259632" y="1707654"/>
            <a:ext cx="1728192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1763688" y="1851670"/>
            <a:ext cx="1152128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uppieren 39"/>
          <p:cNvGrpSpPr/>
          <p:nvPr/>
        </p:nvGrpSpPr>
        <p:grpSpPr>
          <a:xfrm>
            <a:off x="1897976" y="2139702"/>
            <a:ext cx="1377880" cy="925071"/>
            <a:chOff x="1897976" y="2139702"/>
            <a:chExt cx="1377880" cy="925071"/>
          </a:xfrm>
        </p:grpSpPr>
        <p:cxnSp>
          <p:nvCxnSpPr>
            <p:cNvPr id="10" name="Gerade Verbindung 9"/>
            <p:cNvCxnSpPr/>
            <p:nvPr/>
          </p:nvCxnSpPr>
          <p:spPr>
            <a:xfrm flipH="1">
              <a:off x="1897976" y="2139702"/>
              <a:ext cx="360040" cy="648072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2" name="Gerade Verbindung 11"/>
            <p:cNvCxnSpPr/>
            <p:nvPr/>
          </p:nvCxnSpPr>
          <p:spPr>
            <a:xfrm>
              <a:off x="1897976" y="2787774"/>
              <a:ext cx="0" cy="144016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>
              <a:off x="1897976" y="2931790"/>
              <a:ext cx="144016" cy="0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feld 14"/>
            <p:cNvSpPr txBox="1"/>
            <p:nvPr/>
          </p:nvSpPr>
          <p:spPr>
            <a:xfrm>
              <a:off x="2041992" y="2787774"/>
              <a:ext cx="12338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natural numbers</a:t>
              </a:r>
              <a:endParaRPr lang="en-US" sz="1200" dirty="0"/>
            </a:p>
          </p:txBody>
        </p:sp>
      </p:grpSp>
      <p:cxnSp>
        <p:nvCxnSpPr>
          <p:cNvPr id="25" name="Gerade Verbindung 24"/>
          <p:cNvCxnSpPr/>
          <p:nvPr/>
        </p:nvCxnSpPr>
        <p:spPr>
          <a:xfrm>
            <a:off x="395536" y="2571750"/>
            <a:ext cx="0" cy="144016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395536" y="4011910"/>
            <a:ext cx="144016" cy="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9" name="Gruppieren 38"/>
          <p:cNvGrpSpPr/>
          <p:nvPr/>
        </p:nvGrpSpPr>
        <p:grpSpPr>
          <a:xfrm>
            <a:off x="1403648" y="2139702"/>
            <a:ext cx="1357233" cy="1189100"/>
            <a:chOff x="1331640" y="2130883"/>
            <a:chExt cx="1357233" cy="1189100"/>
          </a:xfrm>
        </p:grpSpPr>
        <p:cxnSp>
          <p:nvCxnSpPr>
            <p:cNvPr id="19" name="Gerade Verbindung 18"/>
            <p:cNvCxnSpPr/>
            <p:nvPr/>
          </p:nvCxnSpPr>
          <p:spPr>
            <a:xfrm>
              <a:off x="1331640" y="2130883"/>
              <a:ext cx="0" cy="1056117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1331640" y="3187000"/>
              <a:ext cx="144016" cy="0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feld 26"/>
            <p:cNvSpPr txBox="1"/>
            <p:nvPr/>
          </p:nvSpPr>
          <p:spPr>
            <a:xfrm>
              <a:off x="1475656" y="3042984"/>
              <a:ext cx="12132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integer numbers</a:t>
              </a:r>
              <a:endParaRPr lang="en-US" sz="1200" dirty="0"/>
            </a:p>
          </p:txBody>
        </p:sp>
      </p:grpSp>
      <p:grpSp>
        <p:nvGrpSpPr>
          <p:cNvPr id="11" name="Gruppieren 37"/>
          <p:cNvGrpSpPr/>
          <p:nvPr/>
        </p:nvGrpSpPr>
        <p:grpSpPr>
          <a:xfrm>
            <a:off x="971600" y="2139702"/>
            <a:ext cx="1395512" cy="1453129"/>
            <a:chOff x="899592" y="2115700"/>
            <a:chExt cx="1395512" cy="1453129"/>
          </a:xfrm>
        </p:grpSpPr>
        <p:cxnSp>
          <p:nvCxnSpPr>
            <p:cNvPr id="22" name="Gerade Verbindung 21"/>
            <p:cNvCxnSpPr/>
            <p:nvPr/>
          </p:nvCxnSpPr>
          <p:spPr>
            <a:xfrm>
              <a:off x="899592" y="2115700"/>
              <a:ext cx="0" cy="1320146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>
              <a:off x="899592" y="3435846"/>
              <a:ext cx="144016" cy="0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28" name="Textfeld 27"/>
            <p:cNvSpPr txBox="1"/>
            <p:nvPr/>
          </p:nvSpPr>
          <p:spPr>
            <a:xfrm>
              <a:off x="1043608" y="3291830"/>
              <a:ext cx="12514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rational numbers</a:t>
              </a:r>
              <a:endParaRPr lang="en-US" sz="1200" dirty="0"/>
            </a:p>
          </p:txBody>
        </p:sp>
      </p:grpSp>
      <p:sp>
        <p:nvSpPr>
          <p:cNvPr id="29" name="Textfeld 28"/>
          <p:cNvSpPr txBox="1"/>
          <p:nvPr/>
        </p:nvSpPr>
        <p:spPr>
          <a:xfrm>
            <a:off x="539552" y="3867894"/>
            <a:ext cx="1008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real numbers</a:t>
            </a:r>
            <a:endParaRPr lang="en-US" sz="1200" dirty="0"/>
          </a:p>
        </p:txBody>
      </p:sp>
      <p:grpSp>
        <p:nvGrpSpPr>
          <p:cNvPr id="13" name="Gruppieren 36"/>
          <p:cNvGrpSpPr/>
          <p:nvPr/>
        </p:nvGrpSpPr>
        <p:grpSpPr>
          <a:xfrm>
            <a:off x="539552" y="2139702"/>
            <a:ext cx="1536577" cy="1717159"/>
            <a:chOff x="539552" y="2139702"/>
            <a:chExt cx="1536577" cy="1717159"/>
          </a:xfrm>
        </p:grpSpPr>
        <p:cxnSp>
          <p:nvCxnSpPr>
            <p:cNvPr id="34" name="Gerade Verbindung 33"/>
            <p:cNvCxnSpPr/>
            <p:nvPr/>
          </p:nvCxnSpPr>
          <p:spPr>
            <a:xfrm>
              <a:off x="539552" y="2139702"/>
              <a:ext cx="0" cy="1584176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5" name="Gerade Verbindung 34"/>
            <p:cNvCxnSpPr/>
            <p:nvPr/>
          </p:nvCxnSpPr>
          <p:spPr>
            <a:xfrm>
              <a:off x="539552" y="3723878"/>
              <a:ext cx="144016" cy="0"/>
            </a:xfrm>
            <a:prstGeom prst="lin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36" name="Textfeld 35"/>
            <p:cNvSpPr txBox="1"/>
            <p:nvPr/>
          </p:nvSpPr>
          <p:spPr>
            <a:xfrm>
              <a:off x="683568" y="3579862"/>
              <a:ext cx="1392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irrational numbers</a:t>
              </a:r>
              <a:endParaRPr lang="en-US" sz="1200" dirty="0"/>
            </a:p>
          </p:txBody>
        </p:sp>
      </p:grpSp>
      <p:pic>
        <p:nvPicPr>
          <p:cNvPr id="56" name="Grafik 5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23528" y="1203599"/>
            <a:ext cx="468637" cy="202305"/>
          </a:xfrm>
          <a:prstGeom prst="rect">
            <a:avLst/>
          </a:prstGeom>
          <a:noFill/>
          <a:ln/>
          <a:effectLst/>
        </p:spPr>
      </p:pic>
      <p:pic>
        <p:nvPicPr>
          <p:cNvPr id="55" name="Grafik 54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683568" y="1563638"/>
            <a:ext cx="139769" cy="178077"/>
          </a:xfrm>
          <a:prstGeom prst="rect">
            <a:avLst/>
          </a:prstGeom>
          <a:noFill/>
          <a:ln/>
          <a:effectLst/>
        </p:spPr>
      </p:pic>
      <p:pic>
        <p:nvPicPr>
          <p:cNvPr id="54" name="Grafik 53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331640" y="1779661"/>
            <a:ext cx="119802" cy="138100"/>
          </a:xfrm>
          <a:prstGeom prst="rect">
            <a:avLst/>
          </a:prstGeom>
          <a:noFill/>
          <a:ln/>
          <a:effectLst/>
        </p:spPr>
      </p:pic>
      <p:pic>
        <p:nvPicPr>
          <p:cNvPr id="57" name="Grafik 56" descr="IguanaTex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835696" y="1923677"/>
            <a:ext cx="208537" cy="17226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 1"/>
          <p:cNvPicPr>
            <a:picLocks noChangeAspect="1" noChangeArrowheads="1"/>
          </p:cNvPicPr>
          <p:nvPr/>
        </p:nvPicPr>
        <p:blipFill>
          <a:blip r:embed="rId3" cstate="print"/>
          <a:srcRect l="84438" t="79738"/>
          <a:stretch>
            <a:fillRect/>
          </a:stretch>
        </p:blipFill>
        <p:spPr bwMode="auto">
          <a:xfrm>
            <a:off x="1331640" y="2355726"/>
            <a:ext cx="290700" cy="1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polynomial is an expression of the form </a:t>
            </a:r>
            <a:r>
              <a:rPr lang="en-US" i="1" dirty="0" smtClean="0"/>
              <a:t>a</a:t>
            </a:r>
            <a:r>
              <a:rPr lang="en-US" baseline="-25000" dirty="0" smtClean="0"/>
              <a:t>0</a:t>
            </a:r>
            <a:r>
              <a:rPr lang="en-US" dirty="0" smtClean="0"/>
              <a:t> + </a:t>
            </a:r>
            <a:r>
              <a:rPr lang="en-US" i="1" dirty="0" smtClean="0"/>
              <a:t>a</a:t>
            </a:r>
            <a:r>
              <a:rPr lang="en-US" baseline="-25000" dirty="0" smtClean="0"/>
              <a:t>1</a:t>
            </a:r>
            <a:r>
              <a:rPr lang="en-US" i="1" dirty="0" smtClean="0"/>
              <a:t>x</a:t>
            </a:r>
            <a:r>
              <a:rPr lang="en-US" dirty="0" smtClean="0"/>
              <a:t> + </a:t>
            </a:r>
            <a:r>
              <a:rPr lang="en-US" i="1" dirty="0" smtClean="0"/>
              <a:t>a</a:t>
            </a:r>
            <a:r>
              <a:rPr lang="en-US" baseline="-25000" dirty="0" smtClean="0"/>
              <a:t>2</a:t>
            </a:r>
            <a:r>
              <a:rPr lang="en-US" i="1" dirty="0" smtClean="0"/>
              <a:t>x</a:t>
            </a:r>
            <a:r>
              <a:rPr lang="en-US" baseline="30000" dirty="0" smtClean="0"/>
              <a:t>2</a:t>
            </a:r>
            <a:r>
              <a:rPr lang="en-US" dirty="0" smtClean="0"/>
              <a:t> + … + </a:t>
            </a:r>
            <a:r>
              <a:rPr lang="en-US" i="1" dirty="0" err="1" smtClean="0"/>
              <a:t>a</a:t>
            </a:r>
            <a:r>
              <a:rPr lang="en-US" i="1" baseline="-25000" dirty="0" err="1" smtClean="0"/>
              <a:t>n</a:t>
            </a:r>
            <a:r>
              <a:rPr lang="en-US" i="1" dirty="0" err="1" smtClean="0"/>
              <a:t>x</a:t>
            </a:r>
            <a:r>
              <a:rPr lang="en-US" i="1" baseline="30000" dirty="0" err="1" smtClean="0"/>
              <a:t>n</a:t>
            </a:r>
            <a:r>
              <a:rPr lang="en-US" dirty="0" smtClean="0"/>
              <a:t> with real coefficients </a:t>
            </a:r>
            <a:r>
              <a:rPr lang="en-US" i="1" dirty="0" err="1" smtClean="0"/>
              <a:t>a</a:t>
            </a:r>
            <a:r>
              <a:rPr lang="en-US" i="1" baseline="-25000" dirty="0" err="1" smtClean="0"/>
              <a:t>k</a:t>
            </a:r>
            <a:r>
              <a:rPr lang="en-US" dirty="0" smtClean="0"/>
              <a:t> and degree </a:t>
            </a:r>
            <a:r>
              <a:rPr lang="en-US" i="1" dirty="0" smtClean="0"/>
              <a:t>n</a:t>
            </a:r>
            <a:r>
              <a:rPr lang="en-US" dirty="0" smtClean="0"/>
              <a:t> if an is not vanishing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1"/>
            <a:ext cx="7059370" cy="3116247"/>
          </a:xfrm>
          <a:prstGeom prst="rect">
            <a:avLst/>
          </a:prstGeom>
          <a:noFill/>
          <a:ln/>
          <a:effectLst/>
        </p:spPr>
      </p:pic>
      <p:pic>
        <p:nvPicPr>
          <p:cNvPr id="5" name="Picture 2 2"/>
          <p:cNvPicPr>
            <a:picLocks noChangeAspect="1" noChangeArrowheads="1"/>
          </p:cNvPicPr>
          <p:nvPr/>
        </p:nvPicPr>
        <p:blipFill>
          <a:blip r:embed="rId3" cstate="print"/>
          <a:srcRect l="32869" r="28480"/>
          <a:stretch>
            <a:fillRect/>
          </a:stretch>
        </p:blipFill>
        <p:spPr bwMode="auto">
          <a:xfrm>
            <a:off x="251520" y="1131590"/>
            <a:ext cx="1368152" cy="116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 3"/>
          <p:cNvPicPr>
            <a:picLocks noChangeAspect="1" noChangeArrowheads="1"/>
          </p:cNvPicPr>
          <p:nvPr/>
        </p:nvPicPr>
        <p:blipFill>
          <a:blip r:embed="rId3" cstate="print"/>
          <a:srcRect l="66366"/>
          <a:stretch>
            <a:fillRect/>
          </a:stretch>
        </p:blipFill>
        <p:spPr bwMode="auto">
          <a:xfrm>
            <a:off x="251520" y="2355726"/>
            <a:ext cx="1190545" cy="1163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 4"/>
          <p:cNvPicPr>
            <a:picLocks noChangeAspect="1" noChangeArrowheads="1"/>
          </p:cNvPicPr>
          <p:nvPr/>
        </p:nvPicPr>
        <p:blipFill>
          <a:blip r:embed="rId3" cstate="print"/>
          <a:srcRect l="67214" t="73549" r="28480"/>
          <a:stretch>
            <a:fillRect/>
          </a:stretch>
        </p:blipFill>
        <p:spPr bwMode="auto">
          <a:xfrm>
            <a:off x="1467272" y="1635646"/>
            <a:ext cx="152400" cy="307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 5"/>
          <p:cNvPicPr>
            <a:picLocks noChangeAspect="1" noChangeArrowheads="1"/>
          </p:cNvPicPr>
          <p:nvPr/>
        </p:nvPicPr>
        <p:blipFill>
          <a:blip r:embed="rId3" cstate="print"/>
          <a:srcRect l="84438" t="79738"/>
          <a:stretch>
            <a:fillRect/>
          </a:stretch>
        </p:blipFill>
        <p:spPr bwMode="auto">
          <a:xfrm>
            <a:off x="251521" y="2427734"/>
            <a:ext cx="288032" cy="235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 terms in two polynomials are terms with the same degree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44016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0"/>
            <a:ext cx="7060558" cy="1264907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715766"/>
            <a:ext cx="7200800" cy="230425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787756"/>
            <a:ext cx="7071820" cy="206310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Multiplying Polynomials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9"/>
            <a:ext cx="6237671" cy="353935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quadratic polynomials we can use the solution formula for quadratic polynomials to find their linear factors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2"/>
            <a:ext cx="7064006" cy="3596424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2411760" y="4227934"/>
            <a:ext cx="5760640" cy="648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Factoring a quadratic polynomial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8"/>
            <a:ext cx="5557392" cy="288883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Factoring a quadratic polynomial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7"/>
            <a:ext cx="5933544" cy="273819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Certain polynomial types occur so often that it is useful to memorize the formulas for factoring them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259228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4"/>
            <a:ext cx="5349656" cy="240532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Factoring a difference of cubes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0243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7"/>
            <a:ext cx="5496772" cy="272575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division helps us to successively factorize more complicated polynomials (1/ 2)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75"/>
            <a:ext cx="7071089" cy="378073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Worked out example:</a:t>
            </a:r>
            <a:br>
              <a:rPr lang="en-US" dirty="0" smtClean="0"/>
            </a:br>
            <a:r>
              <a:rPr lang="en-US" dirty="0" smtClean="0"/>
              <a:t>long division</a:t>
            </a:r>
            <a:endParaRPr lang="en-US" dirty="0"/>
          </a:p>
        </p:txBody>
      </p:sp>
      <p:grpSp>
        <p:nvGrpSpPr>
          <p:cNvPr id="26" name="Gruppieren 1665"/>
          <p:cNvGrpSpPr/>
          <p:nvPr/>
        </p:nvGrpSpPr>
        <p:grpSpPr>
          <a:xfrm>
            <a:off x="3995936" y="1131590"/>
            <a:ext cx="4896544" cy="3834131"/>
            <a:chOff x="251520" y="1131590"/>
            <a:chExt cx="4896544" cy="3834131"/>
          </a:xfrm>
        </p:grpSpPr>
        <p:sp>
          <p:nvSpPr>
            <p:cNvPr id="3" name="Rechteck 2"/>
            <p:cNvSpPr/>
            <p:nvPr/>
          </p:nvSpPr>
          <p:spPr>
            <a:xfrm>
              <a:off x="251520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hteck 3"/>
            <p:cNvSpPr/>
            <p:nvPr/>
          </p:nvSpPr>
          <p:spPr>
            <a:xfrm>
              <a:off x="357967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hteck 4"/>
            <p:cNvSpPr/>
            <p:nvPr/>
          </p:nvSpPr>
          <p:spPr>
            <a:xfrm>
              <a:off x="46441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hteck 5"/>
            <p:cNvSpPr/>
            <p:nvPr/>
          </p:nvSpPr>
          <p:spPr>
            <a:xfrm>
              <a:off x="570860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hteck 6"/>
            <p:cNvSpPr/>
            <p:nvPr/>
          </p:nvSpPr>
          <p:spPr>
            <a:xfrm>
              <a:off x="67730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hteck 7"/>
            <p:cNvSpPr/>
            <p:nvPr/>
          </p:nvSpPr>
          <p:spPr>
            <a:xfrm>
              <a:off x="78375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eck 8"/>
            <p:cNvSpPr/>
            <p:nvPr/>
          </p:nvSpPr>
          <p:spPr>
            <a:xfrm>
              <a:off x="890200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/>
            <p:cNvSpPr/>
            <p:nvPr/>
          </p:nvSpPr>
          <p:spPr>
            <a:xfrm>
              <a:off x="99664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110309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120953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131598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142243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152887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163532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174177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184821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195466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206111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216755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227400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238045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248689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259334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251520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357967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46441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70860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67730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78375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890200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99664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110309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120953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131598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hteck 37"/>
            <p:cNvSpPr/>
            <p:nvPr/>
          </p:nvSpPr>
          <p:spPr>
            <a:xfrm>
              <a:off x="142243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hteck 38"/>
            <p:cNvSpPr/>
            <p:nvPr/>
          </p:nvSpPr>
          <p:spPr>
            <a:xfrm>
              <a:off x="152887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163532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hteck 40"/>
            <p:cNvSpPr/>
            <p:nvPr/>
          </p:nvSpPr>
          <p:spPr>
            <a:xfrm>
              <a:off x="174177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hteck 41"/>
            <p:cNvSpPr/>
            <p:nvPr/>
          </p:nvSpPr>
          <p:spPr>
            <a:xfrm>
              <a:off x="184821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hteck 42"/>
            <p:cNvSpPr/>
            <p:nvPr/>
          </p:nvSpPr>
          <p:spPr>
            <a:xfrm>
              <a:off x="195466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206111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hteck 44"/>
            <p:cNvSpPr/>
            <p:nvPr/>
          </p:nvSpPr>
          <p:spPr>
            <a:xfrm>
              <a:off x="216755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hteck 45"/>
            <p:cNvSpPr/>
            <p:nvPr/>
          </p:nvSpPr>
          <p:spPr>
            <a:xfrm>
              <a:off x="227400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hteck 46"/>
            <p:cNvSpPr/>
            <p:nvPr/>
          </p:nvSpPr>
          <p:spPr>
            <a:xfrm>
              <a:off x="238045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hteck 47"/>
            <p:cNvSpPr/>
            <p:nvPr/>
          </p:nvSpPr>
          <p:spPr>
            <a:xfrm>
              <a:off x="248689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hteck 48"/>
            <p:cNvSpPr/>
            <p:nvPr/>
          </p:nvSpPr>
          <p:spPr>
            <a:xfrm>
              <a:off x="259334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hteck 49"/>
            <p:cNvSpPr/>
            <p:nvPr/>
          </p:nvSpPr>
          <p:spPr>
            <a:xfrm>
              <a:off x="251520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hteck 50"/>
            <p:cNvSpPr/>
            <p:nvPr/>
          </p:nvSpPr>
          <p:spPr>
            <a:xfrm>
              <a:off x="357967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hteck 51"/>
            <p:cNvSpPr/>
            <p:nvPr/>
          </p:nvSpPr>
          <p:spPr>
            <a:xfrm>
              <a:off x="46441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hteck 52"/>
            <p:cNvSpPr/>
            <p:nvPr/>
          </p:nvSpPr>
          <p:spPr>
            <a:xfrm>
              <a:off x="570860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hteck 53"/>
            <p:cNvSpPr/>
            <p:nvPr/>
          </p:nvSpPr>
          <p:spPr>
            <a:xfrm>
              <a:off x="67730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hteck 54"/>
            <p:cNvSpPr/>
            <p:nvPr/>
          </p:nvSpPr>
          <p:spPr>
            <a:xfrm>
              <a:off x="78375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hteck 55"/>
            <p:cNvSpPr/>
            <p:nvPr/>
          </p:nvSpPr>
          <p:spPr>
            <a:xfrm>
              <a:off x="890200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hteck 56"/>
            <p:cNvSpPr/>
            <p:nvPr/>
          </p:nvSpPr>
          <p:spPr>
            <a:xfrm>
              <a:off x="99664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hteck 57"/>
            <p:cNvSpPr/>
            <p:nvPr/>
          </p:nvSpPr>
          <p:spPr>
            <a:xfrm>
              <a:off x="110309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hteck 58"/>
            <p:cNvSpPr/>
            <p:nvPr/>
          </p:nvSpPr>
          <p:spPr>
            <a:xfrm>
              <a:off x="120953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hteck 59"/>
            <p:cNvSpPr/>
            <p:nvPr/>
          </p:nvSpPr>
          <p:spPr>
            <a:xfrm>
              <a:off x="131598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hteck 60"/>
            <p:cNvSpPr/>
            <p:nvPr/>
          </p:nvSpPr>
          <p:spPr>
            <a:xfrm>
              <a:off x="142243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hteck 61"/>
            <p:cNvSpPr/>
            <p:nvPr/>
          </p:nvSpPr>
          <p:spPr>
            <a:xfrm>
              <a:off x="152887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hteck 62"/>
            <p:cNvSpPr/>
            <p:nvPr/>
          </p:nvSpPr>
          <p:spPr>
            <a:xfrm>
              <a:off x="163532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hteck 63"/>
            <p:cNvSpPr/>
            <p:nvPr/>
          </p:nvSpPr>
          <p:spPr>
            <a:xfrm>
              <a:off x="174177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hteck 64"/>
            <p:cNvSpPr/>
            <p:nvPr/>
          </p:nvSpPr>
          <p:spPr>
            <a:xfrm>
              <a:off x="184821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hteck 65"/>
            <p:cNvSpPr/>
            <p:nvPr/>
          </p:nvSpPr>
          <p:spPr>
            <a:xfrm>
              <a:off x="195466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hteck 66"/>
            <p:cNvSpPr/>
            <p:nvPr/>
          </p:nvSpPr>
          <p:spPr>
            <a:xfrm>
              <a:off x="206111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216755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hteck 68"/>
            <p:cNvSpPr/>
            <p:nvPr/>
          </p:nvSpPr>
          <p:spPr>
            <a:xfrm>
              <a:off x="227400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hteck 69"/>
            <p:cNvSpPr/>
            <p:nvPr/>
          </p:nvSpPr>
          <p:spPr>
            <a:xfrm>
              <a:off x="238045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hteck 70"/>
            <p:cNvSpPr/>
            <p:nvPr/>
          </p:nvSpPr>
          <p:spPr>
            <a:xfrm>
              <a:off x="248689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hteck 71"/>
            <p:cNvSpPr/>
            <p:nvPr/>
          </p:nvSpPr>
          <p:spPr>
            <a:xfrm>
              <a:off x="259334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hteck 72"/>
            <p:cNvSpPr/>
            <p:nvPr/>
          </p:nvSpPr>
          <p:spPr>
            <a:xfrm>
              <a:off x="251520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hteck 73"/>
            <p:cNvSpPr/>
            <p:nvPr/>
          </p:nvSpPr>
          <p:spPr>
            <a:xfrm>
              <a:off x="357967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hteck 74"/>
            <p:cNvSpPr/>
            <p:nvPr/>
          </p:nvSpPr>
          <p:spPr>
            <a:xfrm>
              <a:off x="46441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hteck 75"/>
            <p:cNvSpPr/>
            <p:nvPr/>
          </p:nvSpPr>
          <p:spPr>
            <a:xfrm>
              <a:off x="570860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hteck 76"/>
            <p:cNvSpPr/>
            <p:nvPr/>
          </p:nvSpPr>
          <p:spPr>
            <a:xfrm>
              <a:off x="67730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hteck 77"/>
            <p:cNvSpPr/>
            <p:nvPr/>
          </p:nvSpPr>
          <p:spPr>
            <a:xfrm>
              <a:off x="78375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hteck 78"/>
            <p:cNvSpPr/>
            <p:nvPr/>
          </p:nvSpPr>
          <p:spPr>
            <a:xfrm>
              <a:off x="890200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hteck 79"/>
            <p:cNvSpPr/>
            <p:nvPr/>
          </p:nvSpPr>
          <p:spPr>
            <a:xfrm>
              <a:off x="99664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hteck 80"/>
            <p:cNvSpPr/>
            <p:nvPr/>
          </p:nvSpPr>
          <p:spPr>
            <a:xfrm>
              <a:off x="110309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hteck 81"/>
            <p:cNvSpPr/>
            <p:nvPr/>
          </p:nvSpPr>
          <p:spPr>
            <a:xfrm>
              <a:off x="120953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hteck 82"/>
            <p:cNvSpPr/>
            <p:nvPr/>
          </p:nvSpPr>
          <p:spPr>
            <a:xfrm>
              <a:off x="131598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hteck 83"/>
            <p:cNvSpPr/>
            <p:nvPr/>
          </p:nvSpPr>
          <p:spPr>
            <a:xfrm>
              <a:off x="142243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hteck 84"/>
            <p:cNvSpPr/>
            <p:nvPr/>
          </p:nvSpPr>
          <p:spPr>
            <a:xfrm>
              <a:off x="152887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hteck 85"/>
            <p:cNvSpPr/>
            <p:nvPr/>
          </p:nvSpPr>
          <p:spPr>
            <a:xfrm>
              <a:off x="163532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hteck 86"/>
            <p:cNvSpPr/>
            <p:nvPr/>
          </p:nvSpPr>
          <p:spPr>
            <a:xfrm>
              <a:off x="174177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hteck 87"/>
            <p:cNvSpPr/>
            <p:nvPr/>
          </p:nvSpPr>
          <p:spPr>
            <a:xfrm>
              <a:off x="184821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hteck 88"/>
            <p:cNvSpPr/>
            <p:nvPr/>
          </p:nvSpPr>
          <p:spPr>
            <a:xfrm>
              <a:off x="195466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hteck 89"/>
            <p:cNvSpPr/>
            <p:nvPr/>
          </p:nvSpPr>
          <p:spPr>
            <a:xfrm>
              <a:off x="206111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hteck 90"/>
            <p:cNvSpPr/>
            <p:nvPr/>
          </p:nvSpPr>
          <p:spPr>
            <a:xfrm>
              <a:off x="216755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hteck 91"/>
            <p:cNvSpPr/>
            <p:nvPr/>
          </p:nvSpPr>
          <p:spPr>
            <a:xfrm>
              <a:off x="227400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hteck 92"/>
            <p:cNvSpPr/>
            <p:nvPr/>
          </p:nvSpPr>
          <p:spPr>
            <a:xfrm>
              <a:off x="238045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hteck 93"/>
            <p:cNvSpPr/>
            <p:nvPr/>
          </p:nvSpPr>
          <p:spPr>
            <a:xfrm>
              <a:off x="248689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hteck 94"/>
            <p:cNvSpPr/>
            <p:nvPr/>
          </p:nvSpPr>
          <p:spPr>
            <a:xfrm>
              <a:off x="259334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hteck 95"/>
            <p:cNvSpPr/>
            <p:nvPr/>
          </p:nvSpPr>
          <p:spPr>
            <a:xfrm>
              <a:off x="251520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hteck 96"/>
            <p:cNvSpPr/>
            <p:nvPr/>
          </p:nvSpPr>
          <p:spPr>
            <a:xfrm>
              <a:off x="357967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hteck 97"/>
            <p:cNvSpPr/>
            <p:nvPr/>
          </p:nvSpPr>
          <p:spPr>
            <a:xfrm>
              <a:off x="46441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hteck 98"/>
            <p:cNvSpPr/>
            <p:nvPr/>
          </p:nvSpPr>
          <p:spPr>
            <a:xfrm>
              <a:off x="570860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hteck 99"/>
            <p:cNvSpPr/>
            <p:nvPr/>
          </p:nvSpPr>
          <p:spPr>
            <a:xfrm>
              <a:off x="67730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hteck 100"/>
            <p:cNvSpPr/>
            <p:nvPr/>
          </p:nvSpPr>
          <p:spPr>
            <a:xfrm>
              <a:off x="78375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hteck 101"/>
            <p:cNvSpPr/>
            <p:nvPr/>
          </p:nvSpPr>
          <p:spPr>
            <a:xfrm>
              <a:off x="890200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hteck 102"/>
            <p:cNvSpPr/>
            <p:nvPr/>
          </p:nvSpPr>
          <p:spPr>
            <a:xfrm>
              <a:off x="99664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hteck 103"/>
            <p:cNvSpPr/>
            <p:nvPr/>
          </p:nvSpPr>
          <p:spPr>
            <a:xfrm>
              <a:off x="110309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hteck 104"/>
            <p:cNvSpPr/>
            <p:nvPr/>
          </p:nvSpPr>
          <p:spPr>
            <a:xfrm>
              <a:off x="120953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hteck 105"/>
            <p:cNvSpPr/>
            <p:nvPr/>
          </p:nvSpPr>
          <p:spPr>
            <a:xfrm>
              <a:off x="131598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hteck 106"/>
            <p:cNvSpPr/>
            <p:nvPr/>
          </p:nvSpPr>
          <p:spPr>
            <a:xfrm>
              <a:off x="142243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hteck 107"/>
            <p:cNvSpPr/>
            <p:nvPr/>
          </p:nvSpPr>
          <p:spPr>
            <a:xfrm>
              <a:off x="152887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hteck 108"/>
            <p:cNvSpPr/>
            <p:nvPr/>
          </p:nvSpPr>
          <p:spPr>
            <a:xfrm>
              <a:off x="163532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hteck 109"/>
            <p:cNvSpPr/>
            <p:nvPr/>
          </p:nvSpPr>
          <p:spPr>
            <a:xfrm>
              <a:off x="174177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hteck 110"/>
            <p:cNvSpPr/>
            <p:nvPr/>
          </p:nvSpPr>
          <p:spPr>
            <a:xfrm>
              <a:off x="184821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hteck 111"/>
            <p:cNvSpPr/>
            <p:nvPr/>
          </p:nvSpPr>
          <p:spPr>
            <a:xfrm>
              <a:off x="195466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hteck 112"/>
            <p:cNvSpPr/>
            <p:nvPr/>
          </p:nvSpPr>
          <p:spPr>
            <a:xfrm>
              <a:off x="206111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hteck 113"/>
            <p:cNvSpPr/>
            <p:nvPr/>
          </p:nvSpPr>
          <p:spPr>
            <a:xfrm>
              <a:off x="216755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hteck 114"/>
            <p:cNvSpPr/>
            <p:nvPr/>
          </p:nvSpPr>
          <p:spPr>
            <a:xfrm>
              <a:off x="227400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hteck 115"/>
            <p:cNvSpPr/>
            <p:nvPr/>
          </p:nvSpPr>
          <p:spPr>
            <a:xfrm>
              <a:off x="238045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hteck 116"/>
            <p:cNvSpPr/>
            <p:nvPr/>
          </p:nvSpPr>
          <p:spPr>
            <a:xfrm>
              <a:off x="248689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hteck 117"/>
            <p:cNvSpPr/>
            <p:nvPr/>
          </p:nvSpPr>
          <p:spPr>
            <a:xfrm>
              <a:off x="259334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hteck 118"/>
            <p:cNvSpPr/>
            <p:nvPr/>
          </p:nvSpPr>
          <p:spPr>
            <a:xfrm>
              <a:off x="251520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hteck 119"/>
            <p:cNvSpPr/>
            <p:nvPr/>
          </p:nvSpPr>
          <p:spPr>
            <a:xfrm>
              <a:off x="357967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hteck 120"/>
            <p:cNvSpPr/>
            <p:nvPr/>
          </p:nvSpPr>
          <p:spPr>
            <a:xfrm>
              <a:off x="46441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hteck 121"/>
            <p:cNvSpPr/>
            <p:nvPr/>
          </p:nvSpPr>
          <p:spPr>
            <a:xfrm>
              <a:off x="570860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hteck 122"/>
            <p:cNvSpPr/>
            <p:nvPr/>
          </p:nvSpPr>
          <p:spPr>
            <a:xfrm>
              <a:off x="67730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hteck 123"/>
            <p:cNvSpPr/>
            <p:nvPr/>
          </p:nvSpPr>
          <p:spPr>
            <a:xfrm>
              <a:off x="78375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hteck 124"/>
            <p:cNvSpPr/>
            <p:nvPr/>
          </p:nvSpPr>
          <p:spPr>
            <a:xfrm>
              <a:off x="890200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hteck 125"/>
            <p:cNvSpPr/>
            <p:nvPr/>
          </p:nvSpPr>
          <p:spPr>
            <a:xfrm>
              <a:off x="99664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hteck 126"/>
            <p:cNvSpPr/>
            <p:nvPr/>
          </p:nvSpPr>
          <p:spPr>
            <a:xfrm>
              <a:off x="110309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hteck 127"/>
            <p:cNvSpPr/>
            <p:nvPr/>
          </p:nvSpPr>
          <p:spPr>
            <a:xfrm>
              <a:off x="120953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hteck 128"/>
            <p:cNvSpPr/>
            <p:nvPr/>
          </p:nvSpPr>
          <p:spPr>
            <a:xfrm>
              <a:off x="131598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hteck 129"/>
            <p:cNvSpPr/>
            <p:nvPr/>
          </p:nvSpPr>
          <p:spPr>
            <a:xfrm>
              <a:off x="142243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hteck 130"/>
            <p:cNvSpPr/>
            <p:nvPr/>
          </p:nvSpPr>
          <p:spPr>
            <a:xfrm>
              <a:off x="152887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hteck 131"/>
            <p:cNvSpPr/>
            <p:nvPr/>
          </p:nvSpPr>
          <p:spPr>
            <a:xfrm>
              <a:off x="163532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hteck 132"/>
            <p:cNvSpPr/>
            <p:nvPr/>
          </p:nvSpPr>
          <p:spPr>
            <a:xfrm>
              <a:off x="174177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hteck 133"/>
            <p:cNvSpPr/>
            <p:nvPr/>
          </p:nvSpPr>
          <p:spPr>
            <a:xfrm>
              <a:off x="184821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hteck 134"/>
            <p:cNvSpPr/>
            <p:nvPr/>
          </p:nvSpPr>
          <p:spPr>
            <a:xfrm>
              <a:off x="195466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hteck 135"/>
            <p:cNvSpPr/>
            <p:nvPr/>
          </p:nvSpPr>
          <p:spPr>
            <a:xfrm>
              <a:off x="206111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hteck 136"/>
            <p:cNvSpPr/>
            <p:nvPr/>
          </p:nvSpPr>
          <p:spPr>
            <a:xfrm>
              <a:off x="216755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hteck 137"/>
            <p:cNvSpPr/>
            <p:nvPr/>
          </p:nvSpPr>
          <p:spPr>
            <a:xfrm>
              <a:off x="227400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hteck 138"/>
            <p:cNvSpPr/>
            <p:nvPr/>
          </p:nvSpPr>
          <p:spPr>
            <a:xfrm>
              <a:off x="238045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hteck 139"/>
            <p:cNvSpPr/>
            <p:nvPr/>
          </p:nvSpPr>
          <p:spPr>
            <a:xfrm>
              <a:off x="248689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hteck 140"/>
            <p:cNvSpPr/>
            <p:nvPr/>
          </p:nvSpPr>
          <p:spPr>
            <a:xfrm>
              <a:off x="259334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251520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hteck 142"/>
            <p:cNvSpPr/>
            <p:nvPr/>
          </p:nvSpPr>
          <p:spPr>
            <a:xfrm>
              <a:off x="357967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hteck 143"/>
            <p:cNvSpPr/>
            <p:nvPr/>
          </p:nvSpPr>
          <p:spPr>
            <a:xfrm>
              <a:off x="46441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hteck 144"/>
            <p:cNvSpPr/>
            <p:nvPr/>
          </p:nvSpPr>
          <p:spPr>
            <a:xfrm>
              <a:off x="570860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hteck 145"/>
            <p:cNvSpPr/>
            <p:nvPr/>
          </p:nvSpPr>
          <p:spPr>
            <a:xfrm>
              <a:off x="67730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hteck 146"/>
            <p:cNvSpPr/>
            <p:nvPr/>
          </p:nvSpPr>
          <p:spPr>
            <a:xfrm>
              <a:off x="78375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hteck 147"/>
            <p:cNvSpPr/>
            <p:nvPr/>
          </p:nvSpPr>
          <p:spPr>
            <a:xfrm>
              <a:off x="890200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hteck 148"/>
            <p:cNvSpPr/>
            <p:nvPr/>
          </p:nvSpPr>
          <p:spPr>
            <a:xfrm>
              <a:off x="99664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hteck 149"/>
            <p:cNvSpPr/>
            <p:nvPr/>
          </p:nvSpPr>
          <p:spPr>
            <a:xfrm>
              <a:off x="110309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hteck 150"/>
            <p:cNvSpPr/>
            <p:nvPr/>
          </p:nvSpPr>
          <p:spPr>
            <a:xfrm>
              <a:off x="120953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hteck 151"/>
            <p:cNvSpPr/>
            <p:nvPr/>
          </p:nvSpPr>
          <p:spPr>
            <a:xfrm>
              <a:off x="131598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hteck 152"/>
            <p:cNvSpPr/>
            <p:nvPr/>
          </p:nvSpPr>
          <p:spPr>
            <a:xfrm>
              <a:off x="142243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hteck 153"/>
            <p:cNvSpPr/>
            <p:nvPr/>
          </p:nvSpPr>
          <p:spPr>
            <a:xfrm>
              <a:off x="152887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hteck 154"/>
            <p:cNvSpPr/>
            <p:nvPr/>
          </p:nvSpPr>
          <p:spPr>
            <a:xfrm>
              <a:off x="163532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hteck 155"/>
            <p:cNvSpPr/>
            <p:nvPr/>
          </p:nvSpPr>
          <p:spPr>
            <a:xfrm>
              <a:off x="174177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hteck 156"/>
            <p:cNvSpPr/>
            <p:nvPr/>
          </p:nvSpPr>
          <p:spPr>
            <a:xfrm>
              <a:off x="184821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hteck 157"/>
            <p:cNvSpPr/>
            <p:nvPr/>
          </p:nvSpPr>
          <p:spPr>
            <a:xfrm>
              <a:off x="195466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hteck 158"/>
            <p:cNvSpPr/>
            <p:nvPr/>
          </p:nvSpPr>
          <p:spPr>
            <a:xfrm>
              <a:off x="206111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hteck 159"/>
            <p:cNvSpPr/>
            <p:nvPr/>
          </p:nvSpPr>
          <p:spPr>
            <a:xfrm>
              <a:off x="216755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hteck 160"/>
            <p:cNvSpPr/>
            <p:nvPr/>
          </p:nvSpPr>
          <p:spPr>
            <a:xfrm>
              <a:off x="227400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hteck 161"/>
            <p:cNvSpPr/>
            <p:nvPr/>
          </p:nvSpPr>
          <p:spPr>
            <a:xfrm>
              <a:off x="238045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hteck 162"/>
            <p:cNvSpPr/>
            <p:nvPr/>
          </p:nvSpPr>
          <p:spPr>
            <a:xfrm>
              <a:off x="248689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hteck 163"/>
            <p:cNvSpPr/>
            <p:nvPr/>
          </p:nvSpPr>
          <p:spPr>
            <a:xfrm>
              <a:off x="259334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hteck 164"/>
            <p:cNvSpPr/>
            <p:nvPr/>
          </p:nvSpPr>
          <p:spPr>
            <a:xfrm>
              <a:off x="251520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hteck 165"/>
            <p:cNvSpPr/>
            <p:nvPr/>
          </p:nvSpPr>
          <p:spPr>
            <a:xfrm>
              <a:off x="357967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hteck 166"/>
            <p:cNvSpPr/>
            <p:nvPr/>
          </p:nvSpPr>
          <p:spPr>
            <a:xfrm>
              <a:off x="46441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hteck 167"/>
            <p:cNvSpPr/>
            <p:nvPr/>
          </p:nvSpPr>
          <p:spPr>
            <a:xfrm>
              <a:off x="570860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hteck 168"/>
            <p:cNvSpPr/>
            <p:nvPr/>
          </p:nvSpPr>
          <p:spPr>
            <a:xfrm>
              <a:off x="67730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hteck 169"/>
            <p:cNvSpPr/>
            <p:nvPr/>
          </p:nvSpPr>
          <p:spPr>
            <a:xfrm>
              <a:off x="78375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hteck 170"/>
            <p:cNvSpPr/>
            <p:nvPr/>
          </p:nvSpPr>
          <p:spPr>
            <a:xfrm>
              <a:off x="890200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hteck 171"/>
            <p:cNvSpPr/>
            <p:nvPr/>
          </p:nvSpPr>
          <p:spPr>
            <a:xfrm>
              <a:off x="99664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hteck 172"/>
            <p:cNvSpPr/>
            <p:nvPr/>
          </p:nvSpPr>
          <p:spPr>
            <a:xfrm>
              <a:off x="110309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hteck 173"/>
            <p:cNvSpPr/>
            <p:nvPr/>
          </p:nvSpPr>
          <p:spPr>
            <a:xfrm>
              <a:off x="120953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hteck 174"/>
            <p:cNvSpPr/>
            <p:nvPr/>
          </p:nvSpPr>
          <p:spPr>
            <a:xfrm>
              <a:off x="131598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hteck 175"/>
            <p:cNvSpPr/>
            <p:nvPr/>
          </p:nvSpPr>
          <p:spPr>
            <a:xfrm>
              <a:off x="142243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hteck 176"/>
            <p:cNvSpPr/>
            <p:nvPr/>
          </p:nvSpPr>
          <p:spPr>
            <a:xfrm>
              <a:off x="152887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hteck 177"/>
            <p:cNvSpPr/>
            <p:nvPr/>
          </p:nvSpPr>
          <p:spPr>
            <a:xfrm>
              <a:off x="163532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hteck 178"/>
            <p:cNvSpPr/>
            <p:nvPr/>
          </p:nvSpPr>
          <p:spPr>
            <a:xfrm>
              <a:off x="174177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hteck 179"/>
            <p:cNvSpPr/>
            <p:nvPr/>
          </p:nvSpPr>
          <p:spPr>
            <a:xfrm>
              <a:off x="184821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hteck 180"/>
            <p:cNvSpPr/>
            <p:nvPr/>
          </p:nvSpPr>
          <p:spPr>
            <a:xfrm>
              <a:off x="195466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hteck 181"/>
            <p:cNvSpPr/>
            <p:nvPr/>
          </p:nvSpPr>
          <p:spPr>
            <a:xfrm>
              <a:off x="206111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hteck 182"/>
            <p:cNvSpPr/>
            <p:nvPr/>
          </p:nvSpPr>
          <p:spPr>
            <a:xfrm>
              <a:off x="216755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hteck 183"/>
            <p:cNvSpPr/>
            <p:nvPr/>
          </p:nvSpPr>
          <p:spPr>
            <a:xfrm>
              <a:off x="227400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hteck 184"/>
            <p:cNvSpPr/>
            <p:nvPr/>
          </p:nvSpPr>
          <p:spPr>
            <a:xfrm>
              <a:off x="238045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hteck 185"/>
            <p:cNvSpPr/>
            <p:nvPr/>
          </p:nvSpPr>
          <p:spPr>
            <a:xfrm>
              <a:off x="248689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hteck 186"/>
            <p:cNvSpPr/>
            <p:nvPr/>
          </p:nvSpPr>
          <p:spPr>
            <a:xfrm>
              <a:off x="259334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hteck 187"/>
            <p:cNvSpPr/>
            <p:nvPr/>
          </p:nvSpPr>
          <p:spPr>
            <a:xfrm>
              <a:off x="251520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hteck 188"/>
            <p:cNvSpPr/>
            <p:nvPr/>
          </p:nvSpPr>
          <p:spPr>
            <a:xfrm>
              <a:off x="357967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hteck 189"/>
            <p:cNvSpPr/>
            <p:nvPr/>
          </p:nvSpPr>
          <p:spPr>
            <a:xfrm>
              <a:off x="46441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hteck 190"/>
            <p:cNvSpPr/>
            <p:nvPr/>
          </p:nvSpPr>
          <p:spPr>
            <a:xfrm>
              <a:off x="570860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hteck 191"/>
            <p:cNvSpPr/>
            <p:nvPr/>
          </p:nvSpPr>
          <p:spPr>
            <a:xfrm>
              <a:off x="67730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hteck 192"/>
            <p:cNvSpPr/>
            <p:nvPr/>
          </p:nvSpPr>
          <p:spPr>
            <a:xfrm>
              <a:off x="78375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hteck 193"/>
            <p:cNvSpPr/>
            <p:nvPr/>
          </p:nvSpPr>
          <p:spPr>
            <a:xfrm>
              <a:off x="890200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hteck 194"/>
            <p:cNvSpPr/>
            <p:nvPr/>
          </p:nvSpPr>
          <p:spPr>
            <a:xfrm>
              <a:off x="99664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hteck 195"/>
            <p:cNvSpPr/>
            <p:nvPr/>
          </p:nvSpPr>
          <p:spPr>
            <a:xfrm>
              <a:off x="110309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hteck 196"/>
            <p:cNvSpPr/>
            <p:nvPr/>
          </p:nvSpPr>
          <p:spPr>
            <a:xfrm>
              <a:off x="120953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hteck 197"/>
            <p:cNvSpPr/>
            <p:nvPr/>
          </p:nvSpPr>
          <p:spPr>
            <a:xfrm>
              <a:off x="131598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hteck 198"/>
            <p:cNvSpPr/>
            <p:nvPr/>
          </p:nvSpPr>
          <p:spPr>
            <a:xfrm>
              <a:off x="142243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hteck 199"/>
            <p:cNvSpPr/>
            <p:nvPr/>
          </p:nvSpPr>
          <p:spPr>
            <a:xfrm>
              <a:off x="152887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hteck 200"/>
            <p:cNvSpPr/>
            <p:nvPr/>
          </p:nvSpPr>
          <p:spPr>
            <a:xfrm>
              <a:off x="163532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hteck 201"/>
            <p:cNvSpPr/>
            <p:nvPr/>
          </p:nvSpPr>
          <p:spPr>
            <a:xfrm>
              <a:off x="174177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hteck 202"/>
            <p:cNvSpPr/>
            <p:nvPr/>
          </p:nvSpPr>
          <p:spPr>
            <a:xfrm>
              <a:off x="184821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hteck 203"/>
            <p:cNvSpPr/>
            <p:nvPr/>
          </p:nvSpPr>
          <p:spPr>
            <a:xfrm>
              <a:off x="195466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hteck 204"/>
            <p:cNvSpPr/>
            <p:nvPr/>
          </p:nvSpPr>
          <p:spPr>
            <a:xfrm>
              <a:off x="206111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hteck 205"/>
            <p:cNvSpPr/>
            <p:nvPr/>
          </p:nvSpPr>
          <p:spPr>
            <a:xfrm>
              <a:off x="216755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hteck 206"/>
            <p:cNvSpPr/>
            <p:nvPr/>
          </p:nvSpPr>
          <p:spPr>
            <a:xfrm>
              <a:off x="227400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hteck 207"/>
            <p:cNvSpPr/>
            <p:nvPr/>
          </p:nvSpPr>
          <p:spPr>
            <a:xfrm>
              <a:off x="238045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hteck 208"/>
            <p:cNvSpPr/>
            <p:nvPr/>
          </p:nvSpPr>
          <p:spPr>
            <a:xfrm>
              <a:off x="248689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hteck 209"/>
            <p:cNvSpPr/>
            <p:nvPr/>
          </p:nvSpPr>
          <p:spPr>
            <a:xfrm>
              <a:off x="259334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hteck 210"/>
            <p:cNvSpPr/>
            <p:nvPr/>
          </p:nvSpPr>
          <p:spPr>
            <a:xfrm>
              <a:off x="251520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hteck 211"/>
            <p:cNvSpPr/>
            <p:nvPr/>
          </p:nvSpPr>
          <p:spPr>
            <a:xfrm>
              <a:off x="357967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hteck 212"/>
            <p:cNvSpPr/>
            <p:nvPr/>
          </p:nvSpPr>
          <p:spPr>
            <a:xfrm>
              <a:off x="46441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hteck 213"/>
            <p:cNvSpPr/>
            <p:nvPr/>
          </p:nvSpPr>
          <p:spPr>
            <a:xfrm>
              <a:off x="570860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hteck 214"/>
            <p:cNvSpPr/>
            <p:nvPr/>
          </p:nvSpPr>
          <p:spPr>
            <a:xfrm>
              <a:off x="67730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hteck 215"/>
            <p:cNvSpPr/>
            <p:nvPr/>
          </p:nvSpPr>
          <p:spPr>
            <a:xfrm>
              <a:off x="78375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hteck 216"/>
            <p:cNvSpPr/>
            <p:nvPr/>
          </p:nvSpPr>
          <p:spPr>
            <a:xfrm>
              <a:off x="890200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hteck 217"/>
            <p:cNvSpPr/>
            <p:nvPr/>
          </p:nvSpPr>
          <p:spPr>
            <a:xfrm>
              <a:off x="99664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hteck 218"/>
            <p:cNvSpPr/>
            <p:nvPr/>
          </p:nvSpPr>
          <p:spPr>
            <a:xfrm>
              <a:off x="110309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hteck 219"/>
            <p:cNvSpPr/>
            <p:nvPr/>
          </p:nvSpPr>
          <p:spPr>
            <a:xfrm>
              <a:off x="120953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hteck 220"/>
            <p:cNvSpPr/>
            <p:nvPr/>
          </p:nvSpPr>
          <p:spPr>
            <a:xfrm>
              <a:off x="131598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hteck 221"/>
            <p:cNvSpPr/>
            <p:nvPr/>
          </p:nvSpPr>
          <p:spPr>
            <a:xfrm>
              <a:off x="142243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hteck 222"/>
            <p:cNvSpPr/>
            <p:nvPr/>
          </p:nvSpPr>
          <p:spPr>
            <a:xfrm>
              <a:off x="152887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hteck 223"/>
            <p:cNvSpPr/>
            <p:nvPr/>
          </p:nvSpPr>
          <p:spPr>
            <a:xfrm>
              <a:off x="163532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hteck 224"/>
            <p:cNvSpPr/>
            <p:nvPr/>
          </p:nvSpPr>
          <p:spPr>
            <a:xfrm>
              <a:off x="174177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hteck 225"/>
            <p:cNvSpPr/>
            <p:nvPr/>
          </p:nvSpPr>
          <p:spPr>
            <a:xfrm>
              <a:off x="184821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hteck 226"/>
            <p:cNvSpPr/>
            <p:nvPr/>
          </p:nvSpPr>
          <p:spPr>
            <a:xfrm>
              <a:off x="195466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hteck 227"/>
            <p:cNvSpPr/>
            <p:nvPr/>
          </p:nvSpPr>
          <p:spPr>
            <a:xfrm>
              <a:off x="206111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hteck 228"/>
            <p:cNvSpPr/>
            <p:nvPr/>
          </p:nvSpPr>
          <p:spPr>
            <a:xfrm>
              <a:off x="216755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hteck 229"/>
            <p:cNvSpPr/>
            <p:nvPr/>
          </p:nvSpPr>
          <p:spPr>
            <a:xfrm>
              <a:off x="227400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hteck 230"/>
            <p:cNvSpPr/>
            <p:nvPr/>
          </p:nvSpPr>
          <p:spPr>
            <a:xfrm>
              <a:off x="238045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hteck 231"/>
            <p:cNvSpPr/>
            <p:nvPr/>
          </p:nvSpPr>
          <p:spPr>
            <a:xfrm>
              <a:off x="248689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hteck 232"/>
            <p:cNvSpPr/>
            <p:nvPr/>
          </p:nvSpPr>
          <p:spPr>
            <a:xfrm>
              <a:off x="259334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hteck 233"/>
            <p:cNvSpPr/>
            <p:nvPr/>
          </p:nvSpPr>
          <p:spPr>
            <a:xfrm>
              <a:off x="251520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hteck 234"/>
            <p:cNvSpPr/>
            <p:nvPr/>
          </p:nvSpPr>
          <p:spPr>
            <a:xfrm>
              <a:off x="357967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hteck 235"/>
            <p:cNvSpPr/>
            <p:nvPr/>
          </p:nvSpPr>
          <p:spPr>
            <a:xfrm>
              <a:off x="46441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hteck 236"/>
            <p:cNvSpPr/>
            <p:nvPr/>
          </p:nvSpPr>
          <p:spPr>
            <a:xfrm>
              <a:off x="570860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hteck 237"/>
            <p:cNvSpPr/>
            <p:nvPr/>
          </p:nvSpPr>
          <p:spPr>
            <a:xfrm>
              <a:off x="67730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hteck 238"/>
            <p:cNvSpPr/>
            <p:nvPr/>
          </p:nvSpPr>
          <p:spPr>
            <a:xfrm>
              <a:off x="78375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hteck 239"/>
            <p:cNvSpPr/>
            <p:nvPr/>
          </p:nvSpPr>
          <p:spPr>
            <a:xfrm>
              <a:off x="890200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hteck 240"/>
            <p:cNvSpPr/>
            <p:nvPr/>
          </p:nvSpPr>
          <p:spPr>
            <a:xfrm>
              <a:off x="99664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hteck 241"/>
            <p:cNvSpPr/>
            <p:nvPr/>
          </p:nvSpPr>
          <p:spPr>
            <a:xfrm>
              <a:off x="110309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hteck 242"/>
            <p:cNvSpPr/>
            <p:nvPr/>
          </p:nvSpPr>
          <p:spPr>
            <a:xfrm>
              <a:off x="120953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hteck 243"/>
            <p:cNvSpPr/>
            <p:nvPr/>
          </p:nvSpPr>
          <p:spPr>
            <a:xfrm>
              <a:off x="131598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hteck 244"/>
            <p:cNvSpPr/>
            <p:nvPr/>
          </p:nvSpPr>
          <p:spPr>
            <a:xfrm>
              <a:off x="142243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hteck 245"/>
            <p:cNvSpPr/>
            <p:nvPr/>
          </p:nvSpPr>
          <p:spPr>
            <a:xfrm>
              <a:off x="152887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hteck 246"/>
            <p:cNvSpPr/>
            <p:nvPr/>
          </p:nvSpPr>
          <p:spPr>
            <a:xfrm>
              <a:off x="163532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hteck 247"/>
            <p:cNvSpPr/>
            <p:nvPr/>
          </p:nvSpPr>
          <p:spPr>
            <a:xfrm>
              <a:off x="174177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hteck 248"/>
            <p:cNvSpPr/>
            <p:nvPr/>
          </p:nvSpPr>
          <p:spPr>
            <a:xfrm>
              <a:off x="184821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hteck 249"/>
            <p:cNvSpPr/>
            <p:nvPr/>
          </p:nvSpPr>
          <p:spPr>
            <a:xfrm>
              <a:off x="195466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hteck 250"/>
            <p:cNvSpPr/>
            <p:nvPr/>
          </p:nvSpPr>
          <p:spPr>
            <a:xfrm>
              <a:off x="206111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hteck 251"/>
            <p:cNvSpPr/>
            <p:nvPr/>
          </p:nvSpPr>
          <p:spPr>
            <a:xfrm>
              <a:off x="216755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hteck 252"/>
            <p:cNvSpPr/>
            <p:nvPr/>
          </p:nvSpPr>
          <p:spPr>
            <a:xfrm>
              <a:off x="227400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hteck 253"/>
            <p:cNvSpPr/>
            <p:nvPr/>
          </p:nvSpPr>
          <p:spPr>
            <a:xfrm>
              <a:off x="238045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hteck 254"/>
            <p:cNvSpPr/>
            <p:nvPr/>
          </p:nvSpPr>
          <p:spPr>
            <a:xfrm>
              <a:off x="248689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hteck 255"/>
            <p:cNvSpPr/>
            <p:nvPr/>
          </p:nvSpPr>
          <p:spPr>
            <a:xfrm>
              <a:off x="259334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hteck 256"/>
            <p:cNvSpPr/>
            <p:nvPr/>
          </p:nvSpPr>
          <p:spPr>
            <a:xfrm>
              <a:off x="251520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hteck 257"/>
            <p:cNvSpPr/>
            <p:nvPr/>
          </p:nvSpPr>
          <p:spPr>
            <a:xfrm>
              <a:off x="357967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hteck 258"/>
            <p:cNvSpPr/>
            <p:nvPr/>
          </p:nvSpPr>
          <p:spPr>
            <a:xfrm>
              <a:off x="46441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hteck 259"/>
            <p:cNvSpPr/>
            <p:nvPr/>
          </p:nvSpPr>
          <p:spPr>
            <a:xfrm>
              <a:off x="570860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hteck 260"/>
            <p:cNvSpPr/>
            <p:nvPr/>
          </p:nvSpPr>
          <p:spPr>
            <a:xfrm>
              <a:off x="67730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hteck 261"/>
            <p:cNvSpPr/>
            <p:nvPr/>
          </p:nvSpPr>
          <p:spPr>
            <a:xfrm>
              <a:off x="78375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hteck 262"/>
            <p:cNvSpPr/>
            <p:nvPr/>
          </p:nvSpPr>
          <p:spPr>
            <a:xfrm>
              <a:off x="890200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hteck 263"/>
            <p:cNvSpPr/>
            <p:nvPr/>
          </p:nvSpPr>
          <p:spPr>
            <a:xfrm>
              <a:off x="99664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hteck 264"/>
            <p:cNvSpPr/>
            <p:nvPr/>
          </p:nvSpPr>
          <p:spPr>
            <a:xfrm>
              <a:off x="110309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hteck 265"/>
            <p:cNvSpPr/>
            <p:nvPr/>
          </p:nvSpPr>
          <p:spPr>
            <a:xfrm>
              <a:off x="120953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hteck 266"/>
            <p:cNvSpPr/>
            <p:nvPr/>
          </p:nvSpPr>
          <p:spPr>
            <a:xfrm>
              <a:off x="131598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hteck 267"/>
            <p:cNvSpPr/>
            <p:nvPr/>
          </p:nvSpPr>
          <p:spPr>
            <a:xfrm>
              <a:off x="142243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hteck 268"/>
            <p:cNvSpPr/>
            <p:nvPr/>
          </p:nvSpPr>
          <p:spPr>
            <a:xfrm>
              <a:off x="152887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hteck 269"/>
            <p:cNvSpPr/>
            <p:nvPr/>
          </p:nvSpPr>
          <p:spPr>
            <a:xfrm>
              <a:off x="163532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hteck 270"/>
            <p:cNvSpPr/>
            <p:nvPr/>
          </p:nvSpPr>
          <p:spPr>
            <a:xfrm>
              <a:off x="174177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hteck 271"/>
            <p:cNvSpPr/>
            <p:nvPr/>
          </p:nvSpPr>
          <p:spPr>
            <a:xfrm>
              <a:off x="184821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hteck 272"/>
            <p:cNvSpPr/>
            <p:nvPr/>
          </p:nvSpPr>
          <p:spPr>
            <a:xfrm>
              <a:off x="195466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hteck 273"/>
            <p:cNvSpPr/>
            <p:nvPr/>
          </p:nvSpPr>
          <p:spPr>
            <a:xfrm>
              <a:off x="206111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hteck 274"/>
            <p:cNvSpPr/>
            <p:nvPr/>
          </p:nvSpPr>
          <p:spPr>
            <a:xfrm>
              <a:off x="216755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hteck 275"/>
            <p:cNvSpPr/>
            <p:nvPr/>
          </p:nvSpPr>
          <p:spPr>
            <a:xfrm>
              <a:off x="227400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hteck 276"/>
            <p:cNvSpPr/>
            <p:nvPr/>
          </p:nvSpPr>
          <p:spPr>
            <a:xfrm>
              <a:off x="238045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hteck 277"/>
            <p:cNvSpPr/>
            <p:nvPr/>
          </p:nvSpPr>
          <p:spPr>
            <a:xfrm>
              <a:off x="248689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hteck 278"/>
            <p:cNvSpPr/>
            <p:nvPr/>
          </p:nvSpPr>
          <p:spPr>
            <a:xfrm>
              <a:off x="259334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hteck 279"/>
            <p:cNvSpPr/>
            <p:nvPr/>
          </p:nvSpPr>
          <p:spPr>
            <a:xfrm>
              <a:off x="251520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hteck 280"/>
            <p:cNvSpPr/>
            <p:nvPr/>
          </p:nvSpPr>
          <p:spPr>
            <a:xfrm>
              <a:off x="357967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hteck 281"/>
            <p:cNvSpPr/>
            <p:nvPr/>
          </p:nvSpPr>
          <p:spPr>
            <a:xfrm>
              <a:off x="46441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hteck 282"/>
            <p:cNvSpPr/>
            <p:nvPr/>
          </p:nvSpPr>
          <p:spPr>
            <a:xfrm>
              <a:off x="570860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hteck 283"/>
            <p:cNvSpPr/>
            <p:nvPr/>
          </p:nvSpPr>
          <p:spPr>
            <a:xfrm>
              <a:off x="67730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hteck 284"/>
            <p:cNvSpPr/>
            <p:nvPr/>
          </p:nvSpPr>
          <p:spPr>
            <a:xfrm>
              <a:off x="78375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hteck 285"/>
            <p:cNvSpPr/>
            <p:nvPr/>
          </p:nvSpPr>
          <p:spPr>
            <a:xfrm>
              <a:off x="890200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hteck 286"/>
            <p:cNvSpPr/>
            <p:nvPr/>
          </p:nvSpPr>
          <p:spPr>
            <a:xfrm>
              <a:off x="99664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hteck 287"/>
            <p:cNvSpPr/>
            <p:nvPr/>
          </p:nvSpPr>
          <p:spPr>
            <a:xfrm>
              <a:off x="110309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hteck 288"/>
            <p:cNvSpPr/>
            <p:nvPr/>
          </p:nvSpPr>
          <p:spPr>
            <a:xfrm>
              <a:off x="120953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hteck 289"/>
            <p:cNvSpPr/>
            <p:nvPr/>
          </p:nvSpPr>
          <p:spPr>
            <a:xfrm>
              <a:off x="131598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hteck 290"/>
            <p:cNvSpPr/>
            <p:nvPr/>
          </p:nvSpPr>
          <p:spPr>
            <a:xfrm>
              <a:off x="142243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hteck 291"/>
            <p:cNvSpPr/>
            <p:nvPr/>
          </p:nvSpPr>
          <p:spPr>
            <a:xfrm>
              <a:off x="152887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hteck 292"/>
            <p:cNvSpPr/>
            <p:nvPr/>
          </p:nvSpPr>
          <p:spPr>
            <a:xfrm>
              <a:off x="163532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hteck 293"/>
            <p:cNvSpPr/>
            <p:nvPr/>
          </p:nvSpPr>
          <p:spPr>
            <a:xfrm>
              <a:off x="174177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hteck 294"/>
            <p:cNvSpPr/>
            <p:nvPr/>
          </p:nvSpPr>
          <p:spPr>
            <a:xfrm>
              <a:off x="184821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hteck 295"/>
            <p:cNvSpPr/>
            <p:nvPr/>
          </p:nvSpPr>
          <p:spPr>
            <a:xfrm>
              <a:off x="195466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hteck 296"/>
            <p:cNvSpPr/>
            <p:nvPr/>
          </p:nvSpPr>
          <p:spPr>
            <a:xfrm>
              <a:off x="206111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hteck 297"/>
            <p:cNvSpPr/>
            <p:nvPr/>
          </p:nvSpPr>
          <p:spPr>
            <a:xfrm>
              <a:off x="216755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hteck 298"/>
            <p:cNvSpPr/>
            <p:nvPr/>
          </p:nvSpPr>
          <p:spPr>
            <a:xfrm>
              <a:off x="227400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hteck 299"/>
            <p:cNvSpPr/>
            <p:nvPr/>
          </p:nvSpPr>
          <p:spPr>
            <a:xfrm>
              <a:off x="238045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hteck 300"/>
            <p:cNvSpPr/>
            <p:nvPr/>
          </p:nvSpPr>
          <p:spPr>
            <a:xfrm>
              <a:off x="248689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hteck 301"/>
            <p:cNvSpPr/>
            <p:nvPr/>
          </p:nvSpPr>
          <p:spPr>
            <a:xfrm>
              <a:off x="259334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hteck 302"/>
            <p:cNvSpPr/>
            <p:nvPr/>
          </p:nvSpPr>
          <p:spPr>
            <a:xfrm>
              <a:off x="251520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hteck 303"/>
            <p:cNvSpPr/>
            <p:nvPr/>
          </p:nvSpPr>
          <p:spPr>
            <a:xfrm>
              <a:off x="357967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hteck 304"/>
            <p:cNvSpPr/>
            <p:nvPr/>
          </p:nvSpPr>
          <p:spPr>
            <a:xfrm>
              <a:off x="46441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hteck 305"/>
            <p:cNvSpPr/>
            <p:nvPr/>
          </p:nvSpPr>
          <p:spPr>
            <a:xfrm>
              <a:off x="570860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hteck 306"/>
            <p:cNvSpPr/>
            <p:nvPr/>
          </p:nvSpPr>
          <p:spPr>
            <a:xfrm>
              <a:off x="67730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hteck 307"/>
            <p:cNvSpPr/>
            <p:nvPr/>
          </p:nvSpPr>
          <p:spPr>
            <a:xfrm>
              <a:off x="78375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hteck 308"/>
            <p:cNvSpPr/>
            <p:nvPr/>
          </p:nvSpPr>
          <p:spPr>
            <a:xfrm>
              <a:off x="890200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hteck 309"/>
            <p:cNvSpPr/>
            <p:nvPr/>
          </p:nvSpPr>
          <p:spPr>
            <a:xfrm>
              <a:off x="99664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hteck 310"/>
            <p:cNvSpPr/>
            <p:nvPr/>
          </p:nvSpPr>
          <p:spPr>
            <a:xfrm>
              <a:off x="110309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hteck 311"/>
            <p:cNvSpPr/>
            <p:nvPr/>
          </p:nvSpPr>
          <p:spPr>
            <a:xfrm>
              <a:off x="120953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hteck 312"/>
            <p:cNvSpPr/>
            <p:nvPr/>
          </p:nvSpPr>
          <p:spPr>
            <a:xfrm>
              <a:off x="131598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hteck 313"/>
            <p:cNvSpPr/>
            <p:nvPr/>
          </p:nvSpPr>
          <p:spPr>
            <a:xfrm>
              <a:off x="142243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hteck 314"/>
            <p:cNvSpPr/>
            <p:nvPr/>
          </p:nvSpPr>
          <p:spPr>
            <a:xfrm>
              <a:off x="152887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hteck 315"/>
            <p:cNvSpPr/>
            <p:nvPr/>
          </p:nvSpPr>
          <p:spPr>
            <a:xfrm>
              <a:off x="163532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hteck 316"/>
            <p:cNvSpPr/>
            <p:nvPr/>
          </p:nvSpPr>
          <p:spPr>
            <a:xfrm>
              <a:off x="174177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hteck 317"/>
            <p:cNvSpPr/>
            <p:nvPr/>
          </p:nvSpPr>
          <p:spPr>
            <a:xfrm>
              <a:off x="184821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hteck 318"/>
            <p:cNvSpPr/>
            <p:nvPr/>
          </p:nvSpPr>
          <p:spPr>
            <a:xfrm>
              <a:off x="195466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hteck 319"/>
            <p:cNvSpPr/>
            <p:nvPr/>
          </p:nvSpPr>
          <p:spPr>
            <a:xfrm>
              <a:off x="206111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hteck 320"/>
            <p:cNvSpPr/>
            <p:nvPr/>
          </p:nvSpPr>
          <p:spPr>
            <a:xfrm>
              <a:off x="216755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hteck 321"/>
            <p:cNvSpPr/>
            <p:nvPr/>
          </p:nvSpPr>
          <p:spPr>
            <a:xfrm>
              <a:off x="227400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hteck 322"/>
            <p:cNvSpPr/>
            <p:nvPr/>
          </p:nvSpPr>
          <p:spPr>
            <a:xfrm>
              <a:off x="238045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hteck 323"/>
            <p:cNvSpPr/>
            <p:nvPr/>
          </p:nvSpPr>
          <p:spPr>
            <a:xfrm>
              <a:off x="248689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hteck 324"/>
            <p:cNvSpPr/>
            <p:nvPr/>
          </p:nvSpPr>
          <p:spPr>
            <a:xfrm>
              <a:off x="259334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hteck 325"/>
            <p:cNvSpPr/>
            <p:nvPr/>
          </p:nvSpPr>
          <p:spPr>
            <a:xfrm>
              <a:off x="251520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hteck 326"/>
            <p:cNvSpPr/>
            <p:nvPr/>
          </p:nvSpPr>
          <p:spPr>
            <a:xfrm>
              <a:off x="357967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hteck 327"/>
            <p:cNvSpPr/>
            <p:nvPr/>
          </p:nvSpPr>
          <p:spPr>
            <a:xfrm>
              <a:off x="46441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hteck 328"/>
            <p:cNvSpPr/>
            <p:nvPr/>
          </p:nvSpPr>
          <p:spPr>
            <a:xfrm>
              <a:off x="570860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hteck 329"/>
            <p:cNvSpPr/>
            <p:nvPr/>
          </p:nvSpPr>
          <p:spPr>
            <a:xfrm>
              <a:off x="67730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hteck 330"/>
            <p:cNvSpPr/>
            <p:nvPr/>
          </p:nvSpPr>
          <p:spPr>
            <a:xfrm>
              <a:off x="78375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hteck 331"/>
            <p:cNvSpPr/>
            <p:nvPr/>
          </p:nvSpPr>
          <p:spPr>
            <a:xfrm>
              <a:off x="890200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hteck 332"/>
            <p:cNvSpPr/>
            <p:nvPr/>
          </p:nvSpPr>
          <p:spPr>
            <a:xfrm>
              <a:off x="99664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hteck 333"/>
            <p:cNvSpPr/>
            <p:nvPr/>
          </p:nvSpPr>
          <p:spPr>
            <a:xfrm>
              <a:off x="110309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hteck 334"/>
            <p:cNvSpPr/>
            <p:nvPr/>
          </p:nvSpPr>
          <p:spPr>
            <a:xfrm>
              <a:off x="120953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hteck 335"/>
            <p:cNvSpPr/>
            <p:nvPr/>
          </p:nvSpPr>
          <p:spPr>
            <a:xfrm>
              <a:off x="131598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hteck 336"/>
            <p:cNvSpPr/>
            <p:nvPr/>
          </p:nvSpPr>
          <p:spPr>
            <a:xfrm>
              <a:off x="142243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hteck 337"/>
            <p:cNvSpPr/>
            <p:nvPr/>
          </p:nvSpPr>
          <p:spPr>
            <a:xfrm>
              <a:off x="152887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hteck 338"/>
            <p:cNvSpPr/>
            <p:nvPr/>
          </p:nvSpPr>
          <p:spPr>
            <a:xfrm>
              <a:off x="163532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hteck 339"/>
            <p:cNvSpPr/>
            <p:nvPr/>
          </p:nvSpPr>
          <p:spPr>
            <a:xfrm>
              <a:off x="174177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hteck 340"/>
            <p:cNvSpPr/>
            <p:nvPr/>
          </p:nvSpPr>
          <p:spPr>
            <a:xfrm>
              <a:off x="184821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hteck 341"/>
            <p:cNvSpPr/>
            <p:nvPr/>
          </p:nvSpPr>
          <p:spPr>
            <a:xfrm>
              <a:off x="195466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hteck 342"/>
            <p:cNvSpPr/>
            <p:nvPr/>
          </p:nvSpPr>
          <p:spPr>
            <a:xfrm>
              <a:off x="206111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hteck 343"/>
            <p:cNvSpPr/>
            <p:nvPr/>
          </p:nvSpPr>
          <p:spPr>
            <a:xfrm>
              <a:off x="216755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hteck 344"/>
            <p:cNvSpPr/>
            <p:nvPr/>
          </p:nvSpPr>
          <p:spPr>
            <a:xfrm>
              <a:off x="227400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hteck 345"/>
            <p:cNvSpPr/>
            <p:nvPr/>
          </p:nvSpPr>
          <p:spPr>
            <a:xfrm>
              <a:off x="238045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hteck 346"/>
            <p:cNvSpPr/>
            <p:nvPr/>
          </p:nvSpPr>
          <p:spPr>
            <a:xfrm>
              <a:off x="248689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hteck 347"/>
            <p:cNvSpPr/>
            <p:nvPr/>
          </p:nvSpPr>
          <p:spPr>
            <a:xfrm>
              <a:off x="259334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hteck 348"/>
            <p:cNvSpPr/>
            <p:nvPr/>
          </p:nvSpPr>
          <p:spPr>
            <a:xfrm>
              <a:off x="251520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hteck 349"/>
            <p:cNvSpPr/>
            <p:nvPr/>
          </p:nvSpPr>
          <p:spPr>
            <a:xfrm>
              <a:off x="357967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hteck 350"/>
            <p:cNvSpPr/>
            <p:nvPr/>
          </p:nvSpPr>
          <p:spPr>
            <a:xfrm>
              <a:off x="46441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hteck 351"/>
            <p:cNvSpPr/>
            <p:nvPr/>
          </p:nvSpPr>
          <p:spPr>
            <a:xfrm>
              <a:off x="570860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hteck 352"/>
            <p:cNvSpPr/>
            <p:nvPr/>
          </p:nvSpPr>
          <p:spPr>
            <a:xfrm>
              <a:off x="67730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hteck 353"/>
            <p:cNvSpPr/>
            <p:nvPr/>
          </p:nvSpPr>
          <p:spPr>
            <a:xfrm>
              <a:off x="78375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hteck 354"/>
            <p:cNvSpPr/>
            <p:nvPr/>
          </p:nvSpPr>
          <p:spPr>
            <a:xfrm>
              <a:off x="890200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hteck 355"/>
            <p:cNvSpPr/>
            <p:nvPr/>
          </p:nvSpPr>
          <p:spPr>
            <a:xfrm>
              <a:off x="99664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hteck 356"/>
            <p:cNvSpPr/>
            <p:nvPr/>
          </p:nvSpPr>
          <p:spPr>
            <a:xfrm>
              <a:off x="110309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hteck 357"/>
            <p:cNvSpPr/>
            <p:nvPr/>
          </p:nvSpPr>
          <p:spPr>
            <a:xfrm>
              <a:off x="120953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hteck 358"/>
            <p:cNvSpPr/>
            <p:nvPr/>
          </p:nvSpPr>
          <p:spPr>
            <a:xfrm>
              <a:off x="131598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hteck 359"/>
            <p:cNvSpPr/>
            <p:nvPr/>
          </p:nvSpPr>
          <p:spPr>
            <a:xfrm>
              <a:off x="142243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hteck 360"/>
            <p:cNvSpPr/>
            <p:nvPr/>
          </p:nvSpPr>
          <p:spPr>
            <a:xfrm>
              <a:off x="152887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hteck 361"/>
            <p:cNvSpPr/>
            <p:nvPr/>
          </p:nvSpPr>
          <p:spPr>
            <a:xfrm>
              <a:off x="163532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hteck 362"/>
            <p:cNvSpPr/>
            <p:nvPr/>
          </p:nvSpPr>
          <p:spPr>
            <a:xfrm>
              <a:off x="174177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hteck 363"/>
            <p:cNvSpPr/>
            <p:nvPr/>
          </p:nvSpPr>
          <p:spPr>
            <a:xfrm>
              <a:off x="184821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hteck 364"/>
            <p:cNvSpPr/>
            <p:nvPr/>
          </p:nvSpPr>
          <p:spPr>
            <a:xfrm>
              <a:off x="195466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hteck 365"/>
            <p:cNvSpPr/>
            <p:nvPr/>
          </p:nvSpPr>
          <p:spPr>
            <a:xfrm>
              <a:off x="206111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hteck 366"/>
            <p:cNvSpPr/>
            <p:nvPr/>
          </p:nvSpPr>
          <p:spPr>
            <a:xfrm>
              <a:off x="216755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hteck 367"/>
            <p:cNvSpPr/>
            <p:nvPr/>
          </p:nvSpPr>
          <p:spPr>
            <a:xfrm>
              <a:off x="227400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hteck 368"/>
            <p:cNvSpPr/>
            <p:nvPr/>
          </p:nvSpPr>
          <p:spPr>
            <a:xfrm>
              <a:off x="238045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hteck 369"/>
            <p:cNvSpPr/>
            <p:nvPr/>
          </p:nvSpPr>
          <p:spPr>
            <a:xfrm>
              <a:off x="248689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hteck 370"/>
            <p:cNvSpPr/>
            <p:nvPr/>
          </p:nvSpPr>
          <p:spPr>
            <a:xfrm>
              <a:off x="259334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hteck 371"/>
            <p:cNvSpPr/>
            <p:nvPr/>
          </p:nvSpPr>
          <p:spPr>
            <a:xfrm>
              <a:off x="251520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hteck 372"/>
            <p:cNvSpPr/>
            <p:nvPr/>
          </p:nvSpPr>
          <p:spPr>
            <a:xfrm>
              <a:off x="357967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hteck 373"/>
            <p:cNvSpPr/>
            <p:nvPr/>
          </p:nvSpPr>
          <p:spPr>
            <a:xfrm>
              <a:off x="46441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hteck 374"/>
            <p:cNvSpPr/>
            <p:nvPr/>
          </p:nvSpPr>
          <p:spPr>
            <a:xfrm>
              <a:off x="570860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hteck 375"/>
            <p:cNvSpPr/>
            <p:nvPr/>
          </p:nvSpPr>
          <p:spPr>
            <a:xfrm>
              <a:off x="67730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hteck 376"/>
            <p:cNvSpPr/>
            <p:nvPr/>
          </p:nvSpPr>
          <p:spPr>
            <a:xfrm>
              <a:off x="78375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hteck 377"/>
            <p:cNvSpPr/>
            <p:nvPr/>
          </p:nvSpPr>
          <p:spPr>
            <a:xfrm>
              <a:off x="890200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hteck 378"/>
            <p:cNvSpPr/>
            <p:nvPr/>
          </p:nvSpPr>
          <p:spPr>
            <a:xfrm>
              <a:off x="99664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hteck 379"/>
            <p:cNvSpPr/>
            <p:nvPr/>
          </p:nvSpPr>
          <p:spPr>
            <a:xfrm>
              <a:off x="110309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hteck 380"/>
            <p:cNvSpPr/>
            <p:nvPr/>
          </p:nvSpPr>
          <p:spPr>
            <a:xfrm>
              <a:off x="120953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hteck 381"/>
            <p:cNvSpPr/>
            <p:nvPr/>
          </p:nvSpPr>
          <p:spPr>
            <a:xfrm>
              <a:off x="131598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hteck 382"/>
            <p:cNvSpPr/>
            <p:nvPr/>
          </p:nvSpPr>
          <p:spPr>
            <a:xfrm>
              <a:off x="142243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hteck 383"/>
            <p:cNvSpPr/>
            <p:nvPr/>
          </p:nvSpPr>
          <p:spPr>
            <a:xfrm>
              <a:off x="152887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hteck 384"/>
            <p:cNvSpPr/>
            <p:nvPr/>
          </p:nvSpPr>
          <p:spPr>
            <a:xfrm>
              <a:off x="163532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hteck 385"/>
            <p:cNvSpPr/>
            <p:nvPr/>
          </p:nvSpPr>
          <p:spPr>
            <a:xfrm>
              <a:off x="174177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hteck 386"/>
            <p:cNvSpPr/>
            <p:nvPr/>
          </p:nvSpPr>
          <p:spPr>
            <a:xfrm>
              <a:off x="184821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hteck 387"/>
            <p:cNvSpPr/>
            <p:nvPr/>
          </p:nvSpPr>
          <p:spPr>
            <a:xfrm>
              <a:off x="195466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hteck 388"/>
            <p:cNvSpPr/>
            <p:nvPr/>
          </p:nvSpPr>
          <p:spPr>
            <a:xfrm>
              <a:off x="206111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hteck 389"/>
            <p:cNvSpPr/>
            <p:nvPr/>
          </p:nvSpPr>
          <p:spPr>
            <a:xfrm>
              <a:off x="216755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hteck 390"/>
            <p:cNvSpPr/>
            <p:nvPr/>
          </p:nvSpPr>
          <p:spPr>
            <a:xfrm>
              <a:off x="227400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hteck 391"/>
            <p:cNvSpPr/>
            <p:nvPr/>
          </p:nvSpPr>
          <p:spPr>
            <a:xfrm>
              <a:off x="238045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hteck 392"/>
            <p:cNvSpPr/>
            <p:nvPr/>
          </p:nvSpPr>
          <p:spPr>
            <a:xfrm>
              <a:off x="248689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hteck 393"/>
            <p:cNvSpPr/>
            <p:nvPr/>
          </p:nvSpPr>
          <p:spPr>
            <a:xfrm>
              <a:off x="259334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hteck 394"/>
            <p:cNvSpPr/>
            <p:nvPr/>
          </p:nvSpPr>
          <p:spPr>
            <a:xfrm>
              <a:off x="251520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hteck 395"/>
            <p:cNvSpPr/>
            <p:nvPr/>
          </p:nvSpPr>
          <p:spPr>
            <a:xfrm>
              <a:off x="357967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hteck 396"/>
            <p:cNvSpPr/>
            <p:nvPr/>
          </p:nvSpPr>
          <p:spPr>
            <a:xfrm>
              <a:off x="46441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hteck 397"/>
            <p:cNvSpPr/>
            <p:nvPr/>
          </p:nvSpPr>
          <p:spPr>
            <a:xfrm>
              <a:off x="570860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hteck 398"/>
            <p:cNvSpPr/>
            <p:nvPr/>
          </p:nvSpPr>
          <p:spPr>
            <a:xfrm>
              <a:off x="67730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hteck 399"/>
            <p:cNvSpPr/>
            <p:nvPr/>
          </p:nvSpPr>
          <p:spPr>
            <a:xfrm>
              <a:off x="78375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hteck 400"/>
            <p:cNvSpPr/>
            <p:nvPr/>
          </p:nvSpPr>
          <p:spPr>
            <a:xfrm>
              <a:off x="890200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hteck 401"/>
            <p:cNvSpPr/>
            <p:nvPr/>
          </p:nvSpPr>
          <p:spPr>
            <a:xfrm>
              <a:off x="99664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hteck 402"/>
            <p:cNvSpPr/>
            <p:nvPr/>
          </p:nvSpPr>
          <p:spPr>
            <a:xfrm>
              <a:off x="110309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hteck 403"/>
            <p:cNvSpPr/>
            <p:nvPr/>
          </p:nvSpPr>
          <p:spPr>
            <a:xfrm>
              <a:off x="120953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hteck 404"/>
            <p:cNvSpPr/>
            <p:nvPr/>
          </p:nvSpPr>
          <p:spPr>
            <a:xfrm>
              <a:off x="131598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hteck 405"/>
            <p:cNvSpPr/>
            <p:nvPr/>
          </p:nvSpPr>
          <p:spPr>
            <a:xfrm>
              <a:off x="142243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hteck 406"/>
            <p:cNvSpPr/>
            <p:nvPr/>
          </p:nvSpPr>
          <p:spPr>
            <a:xfrm>
              <a:off x="152887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hteck 407"/>
            <p:cNvSpPr/>
            <p:nvPr/>
          </p:nvSpPr>
          <p:spPr>
            <a:xfrm>
              <a:off x="163532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hteck 408"/>
            <p:cNvSpPr/>
            <p:nvPr/>
          </p:nvSpPr>
          <p:spPr>
            <a:xfrm>
              <a:off x="174177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hteck 409"/>
            <p:cNvSpPr/>
            <p:nvPr/>
          </p:nvSpPr>
          <p:spPr>
            <a:xfrm>
              <a:off x="184821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hteck 410"/>
            <p:cNvSpPr/>
            <p:nvPr/>
          </p:nvSpPr>
          <p:spPr>
            <a:xfrm>
              <a:off x="195466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hteck 411"/>
            <p:cNvSpPr/>
            <p:nvPr/>
          </p:nvSpPr>
          <p:spPr>
            <a:xfrm>
              <a:off x="206111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hteck 412"/>
            <p:cNvSpPr/>
            <p:nvPr/>
          </p:nvSpPr>
          <p:spPr>
            <a:xfrm>
              <a:off x="216755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hteck 413"/>
            <p:cNvSpPr/>
            <p:nvPr/>
          </p:nvSpPr>
          <p:spPr>
            <a:xfrm>
              <a:off x="227400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hteck 414"/>
            <p:cNvSpPr/>
            <p:nvPr/>
          </p:nvSpPr>
          <p:spPr>
            <a:xfrm>
              <a:off x="238045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hteck 415"/>
            <p:cNvSpPr/>
            <p:nvPr/>
          </p:nvSpPr>
          <p:spPr>
            <a:xfrm>
              <a:off x="248689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hteck 416"/>
            <p:cNvSpPr/>
            <p:nvPr/>
          </p:nvSpPr>
          <p:spPr>
            <a:xfrm>
              <a:off x="259334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hteck 420"/>
            <p:cNvSpPr/>
            <p:nvPr/>
          </p:nvSpPr>
          <p:spPr>
            <a:xfrm>
              <a:off x="269979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hteck 421"/>
            <p:cNvSpPr/>
            <p:nvPr/>
          </p:nvSpPr>
          <p:spPr>
            <a:xfrm>
              <a:off x="280623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hteck 422"/>
            <p:cNvSpPr/>
            <p:nvPr/>
          </p:nvSpPr>
          <p:spPr>
            <a:xfrm>
              <a:off x="291268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hteck 423"/>
            <p:cNvSpPr/>
            <p:nvPr/>
          </p:nvSpPr>
          <p:spPr>
            <a:xfrm>
              <a:off x="301913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hteck 424"/>
            <p:cNvSpPr/>
            <p:nvPr/>
          </p:nvSpPr>
          <p:spPr>
            <a:xfrm>
              <a:off x="312557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hteck 425"/>
            <p:cNvSpPr/>
            <p:nvPr/>
          </p:nvSpPr>
          <p:spPr>
            <a:xfrm>
              <a:off x="323202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hteck 426"/>
            <p:cNvSpPr/>
            <p:nvPr/>
          </p:nvSpPr>
          <p:spPr>
            <a:xfrm>
              <a:off x="333847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hteck 427"/>
            <p:cNvSpPr/>
            <p:nvPr/>
          </p:nvSpPr>
          <p:spPr>
            <a:xfrm>
              <a:off x="344491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hteck 428"/>
            <p:cNvSpPr/>
            <p:nvPr/>
          </p:nvSpPr>
          <p:spPr>
            <a:xfrm>
              <a:off x="355136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hteck 429"/>
            <p:cNvSpPr/>
            <p:nvPr/>
          </p:nvSpPr>
          <p:spPr>
            <a:xfrm>
              <a:off x="365781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hteck 430"/>
            <p:cNvSpPr/>
            <p:nvPr/>
          </p:nvSpPr>
          <p:spPr>
            <a:xfrm>
              <a:off x="376425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hteck 431"/>
            <p:cNvSpPr/>
            <p:nvPr/>
          </p:nvSpPr>
          <p:spPr>
            <a:xfrm>
              <a:off x="387070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hteck 432"/>
            <p:cNvSpPr/>
            <p:nvPr/>
          </p:nvSpPr>
          <p:spPr>
            <a:xfrm>
              <a:off x="397715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hteck 433"/>
            <p:cNvSpPr/>
            <p:nvPr/>
          </p:nvSpPr>
          <p:spPr>
            <a:xfrm>
              <a:off x="408359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hteck 434"/>
            <p:cNvSpPr/>
            <p:nvPr/>
          </p:nvSpPr>
          <p:spPr>
            <a:xfrm>
              <a:off x="419004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hteck 435"/>
            <p:cNvSpPr/>
            <p:nvPr/>
          </p:nvSpPr>
          <p:spPr>
            <a:xfrm>
              <a:off x="429649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hteck 436"/>
            <p:cNvSpPr/>
            <p:nvPr/>
          </p:nvSpPr>
          <p:spPr>
            <a:xfrm>
              <a:off x="440293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hteck 437"/>
            <p:cNvSpPr/>
            <p:nvPr/>
          </p:nvSpPr>
          <p:spPr>
            <a:xfrm>
              <a:off x="4509384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hteck 438"/>
            <p:cNvSpPr/>
            <p:nvPr/>
          </p:nvSpPr>
          <p:spPr>
            <a:xfrm>
              <a:off x="461583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hteck 439"/>
            <p:cNvSpPr/>
            <p:nvPr/>
          </p:nvSpPr>
          <p:spPr>
            <a:xfrm>
              <a:off x="472227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hteck 440"/>
            <p:cNvSpPr/>
            <p:nvPr/>
          </p:nvSpPr>
          <p:spPr>
            <a:xfrm>
              <a:off x="4828724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hteck 441"/>
            <p:cNvSpPr/>
            <p:nvPr/>
          </p:nvSpPr>
          <p:spPr>
            <a:xfrm>
              <a:off x="493517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hteck 442"/>
            <p:cNvSpPr/>
            <p:nvPr/>
          </p:nvSpPr>
          <p:spPr>
            <a:xfrm>
              <a:off x="5041617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hteck 443"/>
            <p:cNvSpPr/>
            <p:nvPr/>
          </p:nvSpPr>
          <p:spPr>
            <a:xfrm>
              <a:off x="269979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hteck 444"/>
            <p:cNvSpPr/>
            <p:nvPr/>
          </p:nvSpPr>
          <p:spPr>
            <a:xfrm>
              <a:off x="280623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hteck 445"/>
            <p:cNvSpPr/>
            <p:nvPr/>
          </p:nvSpPr>
          <p:spPr>
            <a:xfrm>
              <a:off x="291268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hteck 446"/>
            <p:cNvSpPr/>
            <p:nvPr/>
          </p:nvSpPr>
          <p:spPr>
            <a:xfrm>
              <a:off x="301913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hteck 447"/>
            <p:cNvSpPr/>
            <p:nvPr/>
          </p:nvSpPr>
          <p:spPr>
            <a:xfrm>
              <a:off x="312557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hteck 448"/>
            <p:cNvSpPr/>
            <p:nvPr/>
          </p:nvSpPr>
          <p:spPr>
            <a:xfrm>
              <a:off x="323202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hteck 449"/>
            <p:cNvSpPr/>
            <p:nvPr/>
          </p:nvSpPr>
          <p:spPr>
            <a:xfrm>
              <a:off x="333847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hteck 450"/>
            <p:cNvSpPr/>
            <p:nvPr/>
          </p:nvSpPr>
          <p:spPr>
            <a:xfrm>
              <a:off x="344491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hteck 451"/>
            <p:cNvSpPr/>
            <p:nvPr/>
          </p:nvSpPr>
          <p:spPr>
            <a:xfrm>
              <a:off x="355136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hteck 452"/>
            <p:cNvSpPr/>
            <p:nvPr/>
          </p:nvSpPr>
          <p:spPr>
            <a:xfrm>
              <a:off x="365781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hteck 453"/>
            <p:cNvSpPr/>
            <p:nvPr/>
          </p:nvSpPr>
          <p:spPr>
            <a:xfrm>
              <a:off x="376425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hteck 454"/>
            <p:cNvSpPr/>
            <p:nvPr/>
          </p:nvSpPr>
          <p:spPr>
            <a:xfrm>
              <a:off x="387070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hteck 455"/>
            <p:cNvSpPr/>
            <p:nvPr/>
          </p:nvSpPr>
          <p:spPr>
            <a:xfrm>
              <a:off x="397715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hteck 456"/>
            <p:cNvSpPr/>
            <p:nvPr/>
          </p:nvSpPr>
          <p:spPr>
            <a:xfrm>
              <a:off x="408359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hteck 457"/>
            <p:cNvSpPr/>
            <p:nvPr/>
          </p:nvSpPr>
          <p:spPr>
            <a:xfrm>
              <a:off x="419004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hteck 458"/>
            <p:cNvSpPr/>
            <p:nvPr/>
          </p:nvSpPr>
          <p:spPr>
            <a:xfrm>
              <a:off x="429649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hteck 459"/>
            <p:cNvSpPr/>
            <p:nvPr/>
          </p:nvSpPr>
          <p:spPr>
            <a:xfrm>
              <a:off x="440293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hteck 460"/>
            <p:cNvSpPr/>
            <p:nvPr/>
          </p:nvSpPr>
          <p:spPr>
            <a:xfrm>
              <a:off x="4509384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hteck 461"/>
            <p:cNvSpPr/>
            <p:nvPr/>
          </p:nvSpPr>
          <p:spPr>
            <a:xfrm>
              <a:off x="461583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hteck 462"/>
            <p:cNvSpPr/>
            <p:nvPr/>
          </p:nvSpPr>
          <p:spPr>
            <a:xfrm>
              <a:off x="472227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hteck 463"/>
            <p:cNvSpPr/>
            <p:nvPr/>
          </p:nvSpPr>
          <p:spPr>
            <a:xfrm>
              <a:off x="4828724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hteck 464"/>
            <p:cNvSpPr/>
            <p:nvPr/>
          </p:nvSpPr>
          <p:spPr>
            <a:xfrm>
              <a:off x="493517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hteck 465"/>
            <p:cNvSpPr/>
            <p:nvPr/>
          </p:nvSpPr>
          <p:spPr>
            <a:xfrm>
              <a:off x="5041617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hteck 466"/>
            <p:cNvSpPr/>
            <p:nvPr/>
          </p:nvSpPr>
          <p:spPr>
            <a:xfrm>
              <a:off x="269979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hteck 467"/>
            <p:cNvSpPr/>
            <p:nvPr/>
          </p:nvSpPr>
          <p:spPr>
            <a:xfrm>
              <a:off x="280623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hteck 468"/>
            <p:cNvSpPr/>
            <p:nvPr/>
          </p:nvSpPr>
          <p:spPr>
            <a:xfrm>
              <a:off x="291268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hteck 469"/>
            <p:cNvSpPr/>
            <p:nvPr/>
          </p:nvSpPr>
          <p:spPr>
            <a:xfrm>
              <a:off x="301913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hteck 470"/>
            <p:cNvSpPr/>
            <p:nvPr/>
          </p:nvSpPr>
          <p:spPr>
            <a:xfrm>
              <a:off x="312557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hteck 471"/>
            <p:cNvSpPr/>
            <p:nvPr/>
          </p:nvSpPr>
          <p:spPr>
            <a:xfrm>
              <a:off x="323202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hteck 472"/>
            <p:cNvSpPr/>
            <p:nvPr/>
          </p:nvSpPr>
          <p:spPr>
            <a:xfrm>
              <a:off x="333847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hteck 473"/>
            <p:cNvSpPr/>
            <p:nvPr/>
          </p:nvSpPr>
          <p:spPr>
            <a:xfrm>
              <a:off x="344491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hteck 474"/>
            <p:cNvSpPr/>
            <p:nvPr/>
          </p:nvSpPr>
          <p:spPr>
            <a:xfrm>
              <a:off x="355136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hteck 475"/>
            <p:cNvSpPr/>
            <p:nvPr/>
          </p:nvSpPr>
          <p:spPr>
            <a:xfrm>
              <a:off x="365781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hteck 476"/>
            <p:cNvSpPr/>
            <p:nvPr/>
          </p:nvSpPr>
          <p:spPr>
            <a:xfrm>
              <a:off x="376425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hteck 477"/>
            <p:cNvSpPr/>
            <p:nvPr/>
          </p:nvSpPr>
          <p:spPr>
            <a:xfrm>
              <a:off x="387070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hteck 478"/>
            <p:cNvSpPr/>
            <p:nvPr/>
          </p:nvSpPr>
          <p:spPr>
            <a:xfrm>
              <a:off x="397715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hteck 479"/>
            <p:cNvSpPr/>
            <p:nvPr/>
          </p:nvSpPr>
          <p:spPr>
            <a:xfrm>
              <a:off x="408359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hteck 480"/>
            <p:cNvSpPr/>
            <p:nvPr/>
          </p:nvSpPr>
          <p:spPr>
            <a:xfrm>
              <a:off x="419004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hteck 481"/>
            <p:cNvSpPr/>
            <p:nvPr/>
          </p:nvSpPr>
          <p:spPr>
            <a:xfrm>
              <a:off x="429649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hteck 482"/>
            <p:cNvSpPr/>
            <p:nvPr/>
          </p:nvSpPr>
          <p:spPr>
            <a:xfrm>
              <a:off x="440293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hteck 483"/>
            <p:cNvSpPr/>
            <p:nvPr/>
          </p:nvSpPr>
          <p:spPr>
            <a:xfrm>
              <a:off x="4509384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hteck 484"/>
            <p:cNvSpPr/>
            <p:nvPr/>
          </p:nvSpPr>
          <p:spPr>
            <a:xfrm>
              <a:off x="461583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hteck 485"/>
            <p:cNvSpPr/>
            <p:nvPr/>
          </p:nvSpPr>
          <p:spPr>
            <a:xfrm>
              <a:off x="472227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hteck 486"/>
            <p:cNvSpPr/>
            <p:nvPr/>
          </p:nvSpPr>
          <p:spPr>
            <a:xfrm>
              <a:off x="4828724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hteck 487"/>
            <p:cNvSpPr/>
            <p:nvPr/>
          </p:nvSpPr>
          <p:spPr>
            <a:xfrm>
              <a:off x="493517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hteck 488"/>
            <p:cNvSpPr/>
            <p:nvPr/>
          </p:nvSpPr>
          <p:spPr>
            <a:xfrm>
              <a:off x="5041617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hteck 489"/>
            <p:cNvSpPr/>
            <p:nvPr/>
          </p:nvSpPr>
          <p:spPr>
            <a:xfrm>
              <a:off x="269979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hteck 490"/>
            <p:cNvSpPr/>
            <p:nvPr/>
          </p:nvSpPr>
          <p:spPr>
            <a:xfrm>
              <a:off x="280623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hteck 491"/>
            <p:cNvSpPr/>
            <p:nvPr/>
          </p:nvSpPr>
          <p:spPr>
            <a:xfrm>
              <a:off x="291268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hteck 492"/>
            <p:cNvSpPr/>
            <p:nvPr/>
          </p:nvSpPr>
          <p:spPr>
            <a:xfrm>
              <a:off x="301913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hteck 493"/>
            <p:cNvSpPr/>
            <p:nvPr/>
          </p:nvSpPr>
          <p:spPr>
            <a:xfrm>
              <a:off x="312557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hteck 494"/>
            <p:cNvSpPr/>
            <p:nvPr/>
          </p:nvSpPr>
          <p:spPr>
            <a:xfrm>
              <a:off x="323202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hteck 495"/>
            <p:cNvSpPr/>
            <p:nvPr/>
          </p:nvSpPr>
          <p:spPr>
            <a:xfrm>
              <a:off x="333847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hteck 496"/>
            <p:cNvSpPr/>
            <p:nvPr/>
          </p:nvSpPr>
          <p:spPr>
            <a:xfrm>
              <a:off x="344491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hteck 497"/>
            <p:cNvSpPr/>
            <p:nvPr/>
          </p:nvSpPr>
          <p:spPr>
            <a:xfrm>
              <a:off x="355136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hteck 498"/>
            <p:cNvSpPr/>
            <p:nvPr/>
          </p:nvSpPr>
          <p:spPr>
            <a:xfrm>
              <a:off x="365781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hteck 499"/>
            <p:cNvSpPr/>
            <p:nvPr/>
          </p:nvSpPr>
          <p:spPr>
            <a:xfrm>
              <a:off x="376425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hteck 500"/>
            <p:cNvSpPr/>
            <p:nvPr/>
          </p:nvSpPr>
          <p:spPr>
            <a:xfrm>
              <a:off x="387070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hteck 501"/>
            <p:cNvSpPr/>
            <p:nvPr/>
          </p:nvSpPr>
          <p:spPr>
            <a:xfrm>
              <a:off x="397715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hteck 502"/>
            <p:cNvSpPr/>
            <p:nvPr/>
          </p:nvSpPr>
          <p:spPr>
            <a:xfrm>
              <a:off x="408359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hteck 503"/>
            <p:cNvSpPr/>
            <p:nvPr/>
          </p:nvSpPr>
          <p:spPr>
            <a:xfrm>
              <a:off x="419004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hteck 504"/>
            <p:cNvSpPr/>
            <p:nvPr/>
          </p:nvSpPr>
          <p:spPr>
            <a:xfrm>
              <a:off x="429649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hteck 505"/>
            <p:cNvSpPr/>
            <p:nvPr/>
          </p:nvSpPr>
          <p:spPr>
            <a:xfrm>
              <a:off x="440293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hteck 506"/>
            <p:cNvSpPr/>
            <p:nvPr/>
          </p:nvSpPr>
          <p:spPr>
            <a:xfrm>
              <a:off x="4509384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hteck 507"/>
            <p:cNvSpPr/>
            <p:nvPr/>
          </p:nvSpPr>
          <p:spPr>
            <a:xfrm>
              <a:off x="461583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hteck 508"/>
            <p:cNvSpPr/>
            <p:nvPr/>
          </p:nvSpPr>
          <p:spPr>
            <a:xfrm>
              <a:off x="472227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hteck 509"/>
            <p:cNvSpPr/>
            <p:nvPr/>
          </p:nvSpPr>
          <p:spPr>
            <a:xfrm>
              <a:off x="4828724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hteck 510"/>
            <p:cNvSpPr/>
            <p:nvPr/>
          </p:nvSpPr>
          <p:spPr>
            <a:xfrm>
              <a:off x="493517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hteck 511"/>
            <p:cNvSpPr/>
            <p:nvPr/>
          </p:nvSpPr>
          <p:spPr>
            <a:xfrm>
              <a:off x="5041617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hteck 512"/>
            <p:cNvSpPr/>
            <p:nvPr/>
          </p:nvSpPr>
          <p:spPr>
            <a:xfrm>
              <a:off x="269979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hteck 513"/>
            <p:cNvSpPr/>
            <p:nvPr/>
          </p:nvSpPr>
          <p:spPr>
            <a:xfrm>
              <a:off x="280623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hteck 514"/>
            <p:cNvSpPr/>
            <p:nvPr/>
          </p:nvSpPr>
          <p:spPr>
            <a:xfrm>
              <a:off x="291268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hteck 515"/>
            <p:cNvSpPr/>
            <p:nvPr/>
          </p:nvSpPr>
          <p:spPr>
            <a:xfrm>
              <a:off x="301913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hteck 516"/>
            <p:cNvSpPr/>
            <p:nvPr/>
          </p:nvSpPr>
          <p:spPr>
            <a:xfrm>
              <a:off x="312557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hteck 517"/>
            <p:cNvSpPr/>
            <p:nvPr/>
          </p:nvSpPr>
          <p:spPr>
            <a:xfrm>
              <a:off x="323202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hteck 518"/>
            <p:cNvSpPr/>
            <p:nvPr/>
          </p:nvSpPr>
          <p:spPr>
            <a:xfrm>
              <a:off x="333847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hteck 519"/>
            <p:cNvSpPr/>
            <p:nvPr/>
          </p:nvSpPr>
          <p:spPr>
            <a:xfrm>
              <a:off x="344491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Rechteck 520"/>
            <p:cNvSpPr/>
            <p:nvPr/>
          </p:nvSpPr>
          <p:spPr>
            <a:xfrm>
              <a:off x="355136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Rechteck 521"/>
            <p:cNvSpPr/>
            <p:nvPr/>
          </p:nvSpPr>
          <p:spPr>
            <a:xfrm>
              <a:off x="365781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Rechteck 522"/>
            <p:cNvSpPr/>
            <p:nvPr/>
          </p:nvSpPr>
          <p:spPr>
            <a:xfrm>
              <a:off x="376425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Rechteck 523"/>
            <p:cNvSpPr/>
            <p:nvPr/>
          </p:nvSpPr>
          <p:spPr>
            <a:xfrm>
              <a:off x="387070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Rechteck 524"/>
            <p:cNvSpPr/>
            <p:nvPr/>
          </p:nvSpPr>
          <p:spPr>
            <a:xfrm>
              <a:off x="397715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Rechteck 525"/>
            <p:cNvSpPr/>
            <p:nvPr/>
          </p:nvSpPr>
          <p:spPr>
            <a:xfrm>
              <a:off x="408359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Rechteck 526"/>
            <p:cNvSpPr/>
            <p:nvPr/>
          </p:nvSpPr>
          <p:spPr>
            <a:xfrm>
              <a:off x="419004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Rechteck 527"/>
            <p:cNvSpPr/>
            <p:nvPr/>
          </p:nvSpPr>
          <p:spPr>
            <a:xfrm>
              <a:off x="429649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echteck 528"/>
            <p:cNvSpPr/>
            <p:nvPr/>
          </p:nvSpPr>
          <p:spPr>
            <a:xfrm>
              <a:off x="440293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Rechteck 529"/>
            <p:cNvSpPr/>
            <p:nvPr/>
          </p:nvSpPr>
          <p:spPr>
            <a:xfrm>
              <a:off x="4509384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Rechteck 530"/>
            <p:cNvSpPr/>
            <p:nvPr/>
          </p:nvSpPr>
          <p:spPr>
            <a:xfrm>
              <a:off x="461583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Rechteck 531"/>
            <p:cNvSpPr/>
            <p:nvPr/>
          </p:nvSpPr>
          <p:spPr>
            <a:xfrm>
              <a:off x="472227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Rechteck 532"/>
            <p:cNvSpPr/>
            <p:nvPr/>
          </p:nvSpPr>
          <p:spPr>
            <a:xfrm>
              <a:off x="4828724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echteck 533"/>
            <p:cNvSpPr/>
            <p:nvPr/>
          </p:nvSpPr>
          <p:spPr>
            <a:xfrm>
              <a:off x="493517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Rechteck 534"/>
            <p:cNvSpPr/>
            <p:nvPr/>
          </p:nvSpPr>
          <p:spPr>
            <a:xfrm>
              <a:off x="5041617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Rechteck 535"/>
            <p:cNvSpPr/>
            <p:nvPr/>
          </p:nvSpPr>
          <p:spPr>
            <a:xfrm>
              <a:off x="269979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Rechteck 536"/>
            <p:cNvSpPr/>
            <p:nvPr/>
          </p:nvSpPr>
          <p:spPr>
            <a:xfrm>
              <a:off x="280623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Rechteck 537"/>
            <p:cNvSpPr/>
            <p:nvPr/>
          </p:nvSpPr>
          <p:spPr>
            <a:xfrm>
              <a:off x="291268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Rechteck 538"/>
            <p:cNvSpPr/>
            <p:nvPr/>
          </p:nvSpPr>
          <p:spPr>
            <a:xfrm>
              <a:off x="301913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Rechteck 539"/>
            <p:cNvSpPr/>
            <p:nvPr/>
          </p:nvSpPr>
          <p:spPr>
            <a:xfrm>
              <a:off x="312557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Rechteck 540"/>
            <p:cNvSpPr/>
            <p:nvPr/>
          </p:nvSpPr>
          <p:spPr>
            <a:xfrm>
              <a:off x="323202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Rechteck 541"/>
            <p:cNvSpPr/>
            <p:nvPr/>
          </p:nvSpPr>
          <p:spPr>
            <a:xfrm>
              <a:off x="333847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Rechteck 542"/>
            <p:cNvSpPr/>
            <p:nvPr/>
          </p:nvSpPr>
          <p:spPr>
            <a:xfrm>
              <a:off x="344491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Rechteck 543"/>
            <p:cNvSpPr/>
            <p:nvPr/>
          </p:nvSpPr>
          <p:spPr>
            <a:xfrm>
              <a:off x="355136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Rechteck 544"/>
            <p:cNvSpPr/>
            <p:nvPr/>
          </p:nvSpPr>
          <p:spPr>
            <a:xfrm>
              <a:off x="365781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Rechteck 545"/>
            <p:cNvSpPr/>
            <p:nvPr/>
          </p:nvSpPr>
          <p:spPr>
            <a:xfrm>
              <a:off x="376425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Rechteck 546"/>
            <p:cNvSpPr/>
            <p:nvPr/>
          </p:nvSpPr>
          <p:spPr>
            <a:xfrm>
              <a:off x="387070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Rechteck 547"/>
            <p:cNvSpPr/>
            <p:nvPr/>
          </p:nvSpPr>
          <p:spPr>
            <a:xfrm>
              <a:off x="397715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Rechteck 548"/>
            <p:cNvSpPr/>
            <p:nvPr/>
          </p:nvSpPr>
          <p:spPr>
            <a:xfrm>
              <a:off x="408359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Rechteck 549"/>
            <p:cNvSpPr/>
            <p:nvPr/>
          </p:nvSpPr>
          <p:spPr>
            <a:xfrm>
              <a:off x="419004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Rechteck 550"/>
            <p:cNvSpPr/>
            <p:nvPr/>
          </p:nvSpPr>
          <p:spPr>
            <a:xfrm>
              <a:off x="429649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echteck 551"/>
            <p:cNvSpPr/>
            <p:nvPr/>
          </p:nvSpPr>
          <p:spPr>
            <a:xfrm>
              <a:off x="440293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Rechteck 552"/>
            <p:cNvSpPr/>
            <p:nvPr/>
          </p:nvSpPr>
          <p:spPr>
            <a:xfrm>
              <a:off x="4509384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Rechteck 553"/>
            <p:cNvSpPr/>
            <p:nvPr/>
          </p:nvSpPr>
          <p:spPr>
            <a:xfrm>
              <a:off x="461583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Rechteck 554"/>
            <p:cNvSpPr/>
            <p:nvPr/>
          </p:nvSpPr>
          <p:spPr>
            <a:xfrm>
              <a:off x="472227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echteck 555"/>
            <p:cNvSpPr/>
            <p:nvPr/>
          </p:nvSpPr>
          <p:spPr>
            <a:xfrm>
              <a:off x="4828724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Rechteck 556"/>
            <p:cNvSpPr/>
            <p:nvPr/>
          </p:nvSpPr>
          <p:spPr>
            <a:xfrm>
              <a:off x="493517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Rechteck 557"/>
            <p:cNvSpPr/>
            <p:nvPr/>
          </p:nvSpPr>
          <p:spPr>
            <a:xfrm>
              <a:off x="5041617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Rechteck 558"/>
            <p:cNvSpPr/>
            <p:nvPr/>
          </p:nvSpPr>
          <p:spPr>
            <a:xfrm>
              <a:off x="269979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Rechteck 559"/>
            <p:cNvSpPr/>
            <p:nvPr/>
          </p:nvSpPr>
          <p:spPr>
            <a:xfrm>
              <a:off x="280623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Rechteck 560"/>
            <p:cNvSpPr/>
            <p:nvPr/>
          </p:nvSpPr>
          <p:spPr>
            <a:xfrm>
              <a:off x="291268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Rechteck 561"/>
            <p:cNvSpPr/>
            <p:nvPr/>
          </p:nvSpPr>
          <p:spPr>
            <a:xfrm>
              <a:off x="301913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Rechteck 562"/>
            <p:cNvSpPr/>
            <p:nvPr/>
          </p:nvSpPr>
          <p:spPr>
            <a:xfrm>
              <a:off x="312557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echteck 563"/>
            <p:cNvSpPr/>
            <p:nvPr/>
          </p:nvSpPr>
          <p:spPr>
            <a:xfrm>
              <a:off x="323202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echteck 564"/>
            <p:cNvSpPr/>
            <p:nvPr/>
          </p:nvSpPr>
          <p:spPr>
            <a:xfrm>
              <a:off x="333847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echteck 565"/>
            <p:cNvSpPr/>
            <p:nvPr/>
          </p:nvSpPr>
          <p:spPr>
            <a:xfrm>
              <a:off x="344491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echteck 566"/>
            <p:cNvSpPr/>
            <p:nvPr/>
          </p:nvSpPr>
          <p:spPr>
            <a:xfrm>
              <a:off x="355136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echteck 567"/>
            <p:cNvSpPr/>
            <p:nvPr/>
          </p:nvSpPr>
          <p:spPr>
            <a:xfrm>
              <a:off x="365781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echteck 568"/>
            <p:cNvSpPr/>
            <p:nvPr/>
          </p:nvSpPr>
          <p:spPr>
            <a:xfrm>
              <a:off x="376425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echteck 569"/>
            <p:cNvSpPr/>
            <p:nvPr/>
          </p:nvSpPr>
          <p:spPr>
            <a:xfrm>
              <a:off x="387070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echteck 570"/>
            <p:cNvSpPr/>
            <p:nvPr/>
          </p:nvSpPr>
          <p:spPr>
            <a:xfrm>
              <a:off x="397715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echteck 571"/>
            <p:cNvSpPr/>
            <p:nvPr/>
          </p:nvSpPr>
          <p:spPr>
            <a:xfrm>
              <a:off x="408359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echteck 572"/>
            <p:cNvSpPr/>
            <p:nvPr/>
          </p:nvSpPr>
          <p:spPr>
            <a:xfrm>
              <a:off x="419004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Rechteck 573"/>
            <p:cNvSpPr/>
            <p:nvPr/>
          </p:nvSpPr>
          <p:spPr>
            <a:xfrm>
              <a:off x="429649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Rechteck 574"/>
            <p:cNvSpPr/>
            <p:nvPr/>
          </p:nvSpPr>
          <p:spPr>
            <a:xfrm>
              <a:off x="440293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echteck 575"/>
            <p:cNvSpPr/>
            <p:nvPr/>
          </p:nvSpPr>
          <p:spPr>
            <a:xfrm>
              <a:off x="4509384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echteck 576"/>
            <p:cNvSpPr/>
            <p:nvPr/>
          </p:nvSpPr>
          <p:spPr>
            <a:xfrm>
              <a:off x="461583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echteck 577"/>
            <p:cNvSpPr/>
            <p:nvPr/>
          </p:nvSpPr>
          <p:spPr>
            <a:xfrm>
              <a:off x="472227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echteck 578"/>
            <p:cNvSpPr/>
            <p:nvPr/>
          </p:nvSpPr>
          <p:spPr>
            <a:xfrm>
              <a:off x="4828724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echteck 579"/>
            <p:cNvSpPr/>
            <p:nvPr/>
          </p:nvSpPr>
          <p:spPr>
            <a:xfrm>
              <a:off x="493517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echteck 580"/>
            <p:cNvSpPr/>
            <p:nvPr/>
          </p:nvSpPr>
          <p:spPr>
            <a:xfrm>
              <a:off x="5041617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echteck 581"/>
            <p:cNvSpPr/>
            <p:nvPr/>
          </p:nvSpPr>
          <p:spPr>
            <a:xfrm>
              <a:off x="269979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echteck 582"/>
            <p:cNvSpPr/>
            <p:nvPr/>
          </p:nvSpPr>
          <p:spPr>
            <a:xfrm>
              <a:off x="280623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Rechteck 583"/>
            <p:cNvSpPr/>
            <p:nvPr/>
          </p:nvSpPr>
          <p:spPr>
            <a:xfrm>
              <a:off x="291268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hteck 584"/>
            <p:cNvSpPr/>
            <p:nvPr/>
          </p:nvSpPr>
          <p:spPr>
            <a:xfrm>
              <a:off x="301913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echteck 585"/>
            <p:cNvSpPr/>
            <p:nvPr/>
          </p:nvSpPr>
          <p:spPr>
            <a:xfrm>
              <a:off x="312557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echteck 586"/>
            <p:cNvSpPr/>
            <p:nvPr/>
          </p:nvSpPr>
          <p:spPr>
            <a:xfrm>
              <a:off x="323202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echteck 587"/>
            <p:cNvSpPr/>
            <p:nvPr/>
          </p:nvSpPr>
          <p:spPr>
            <a:xfrm>
              <a:off x="333847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echteck 588"/>
            <p:cNvSpPr/>
            <p:nvPr/>
          </p:nvSpPr>
          <p:spPr>
            <a:xfrm>
              <a:off x="344491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hteck 589"/>
            <p:cNvSpPr/>
            <p:nvPr/>
          </p:nvSpPr>
          <p:spPr>
            <a:xfrm>
              <a:off x="355136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hteck 590"/>
            <p:cNvSpPr/>
            <p:nvPr/>
          </p:nvSpPr>
          <p:spPr>
            <a:xfrm>
              <a:off x="365781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hteck 591"/>
            <p:cNvSpPr/>
            <p:nvPr/>
          </p:nvSpPr>
          <p:spPr>
            <a:xfrm>
              <a:off x="376425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hteck 592"/>
            <p:cNvSpPr/>
            <p:nvPr/>
          </p:nvSpPr>
          <p:spPr>
            <a:xfrm>
              <a:off x="387070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hteck 593"/>
            <p:cNvSpPr/>
            <p:nvPr/>
          </p:nvSpPr>
          <p:spPr>
            <a:xfrm>
              <a:off x="397715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hteck 594"/>
            <p:cNvSpPr/>
            <p:nvPr/>
          </p:nvSpPr>
          <p:spPr>
            <a:xfrm>
              <a:off x="408359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echteck 595"/>
            <p:cNvSpPr/>
            <p:nvPr/>
          </p:nvSpPr>
          <p:spPr>
            <a:xfrm>
              <a:off x="419004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hteck 596"/>
            <p:cNvSpPr/>
            <p:nvPr/>
          </p:nvSpPr>
          <p:spPr>
            <a:xfrm>
              <a:off x="429649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echteck 597"/>
            <p:cNvSpPr/>
            <p:nvPr/>
          </p:nvSpPr>
          <p:spPr>
            <a:xfrm>
              <a:off x="440293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Rechteck 598"/>
            <p:cNvSpPr/>
            <p:nvPr/>
          </p:nvSpPr>
          <p:spPr>
            <a:xfrm>
              <a:off x="4509384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Rechteck 599"/>
            <p:cNvSpPr/>
            <p:nvPr/>
          </p:nvSpPr>
          <p:spPr>
            <a:xfrm>
              <a:off x="461583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Rechteck 600"/>
            <p:cNvSpPr/>
            <p:nvPr/>
          </p:nvSpPr>
          <p:spPr>
            <a:xfrm>
              <a:off x="472227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Rechteck 601"/>
            <p:cNvSpPr/>
            <p:nvPr/>
          </p:nvSpPr>
          <p:spPr>
            <a:xfrm>
              <a:off x="4828724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Rechteck 602"/>
            <p:cNvSpPr/>
            <p:nvPr/>
          </p:nvSpPr>
          <p:spPr>
            <a:xfrm>
              <a:off x="493517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Rechteck 603"/>
            <p:cNvSpPr/>
            <p:nvPr/>
          </p:nvSpPr>
          <p:spPr>
            <a:xfrm>
              <a:off x="5041617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Rechteck 604"/>
            <p:cNvSpPr/>
            <p:nvPr/>
          </p:nvSpPr>
          <p:spPr>
            <a:xfrm>
              <a:off x="269979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Rechteck 605"/>
            <p:cNvSpPr/>
            <p:nvPr/>
          </p:nvSpPr>
          <p:spPr>
            <a:xfrm>
              <a:off x="280623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Rechteck 606"/>
            <p:cNvSpPr/>
            <p:nvPr/>
          </p:nvSpPr>
          <p:spPr>
            <a:xfrm>
              <a:off x="291268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Rechteck 607"/>
            <p:cNvSpPr/>
            <p:nvPr/>
          </p:nvSpPr>
          <p:spPr>
            <a:xfrm>
              <a:off x="301913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Rechteck 608"/>
            <p:cNvSpPr/>
            <p:nvPr/>
          </p:nvSpPr>
          <p:spPr>
            <a:xfrm>
              <a:off x="312557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Rechteck 609"/>
            <p:cNvSpPr/>
            <p:nvPr/>
          </p:nvSpPr>
          <p:spPr>
            <a:xfrm>
              <a:off x="323202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Rechteck 610"/>
            <p:cNvSpPr/>
            <p:nvPr/>
          </p:nvSpPr>
          <p:spPr>
            <a:xfrm>
              <a:off x="333847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Rechteck 611"/>
            <p:cNvSpPr/>
            <p:nvPr/>
          </p:nvSpPr>
          <p:spPr>
            <a:xfrm>
              <a:off x="344491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hteck 612"/>
            <p:cNvSpPr/>
            <p:nvPr/>
          </p:nvSpPr>
          <p:spPr>
            <a:xfrm>
              <a:off x="355136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hteck 613"/>
            <p:cNvSpPr/>
            <p:nvPr/>
          </p:nvSpPr>
          <p:spPr>
            <a:xfrm>
              <a:off x="365781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hteck 614"/>
            <p:cNvSpPr/>
            <p:nvPr/>
          </p:nvSpPr>
          <p:spPr>
            <a:xfrm>
              <a:off x="376425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hteck 615"/>
            <p:cNvSpPr/>
            <p:nvPr/>
          </p:nvSpPr>
          <p:spPr>
            <a:xfrm>
              <a:off x="387070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hteck 616"/>
            <p:cNvSpPr/>
            <p:nvPr/>
          </p:nvSpPr>
          <p:spPr>
            <a:xfrm>
              <a:off x="397715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hteck 617"/>
            <p:cNvSpPr/>
            <p:nvPr/>
          </p:nvSpPr>
          <p:spPr>
            <a:xfrm>
              <a:off x="408359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hteck 618"/>
            <p:cNvSpPr/>
            <p:nvPr/>
          </p:nvSpPr>
          <p:spPr>
            <a:xfrm>
              <a:off x="419004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hteck 619"/>
            <p:cNvSpPr/>
            <p:nvPr/>
          </p:nvSpPr>
          <p:spPr>
            <a:xfrm>
              <a:off x="429649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hteck 620"/>
            <p:cNvSpPr/>
            <p:nvPr/>
          </p:nvSpPr>
          <p:spPr>
            <a:xfrm>
              <a:off x="440293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hteck 621"/>
            <p:cNvSpPr/>
            <p:nvPr/>
          </p:nvSpPr>
          <p:spPr>
            <a:xfrm>
              <a:off x="4509384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hteck 622"/>
            <p:cNvSpPr/>
            <p:nvPr/>
          </p:nvSpPr>
          <p:spPr>
            <a:xfrm>
              <a:off x="461583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hteck 623"/>
            <p:cNvSpPr/>
            <p:nvPr/>
          </p:nvSpPr>
          <p:spPr>
            <a:xfrm>
              <a:off x="472227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hteck 624"/>
            <p:cNvSpPr/>
            <p:nvPr/>
          </p:nvSpPr>
          <p:spPr>
            <a:xfrm>
              <a:off x="4828724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hteck 625"/>
            <p:cNvSpPr/>
            <p:nvPr/>
          </p:nvSpPr>
          <p:spPr>
            <a:xfrm>
              <a:off x="493517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hteck 626"/>
            <p:cNvSpPr/>
            <p:nvPr/>
          </p:nvSpPr>
          <p:spPr>
            <a:xfrm>
              <a:off x="5041617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hteck 627"/>
            <p:cNvSpPr/>
            <p:nvPr/>
          </p:nvSpPr>
          <p:spPr>
            <a:xfrm>
              <a:off x="269979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Rechteck 628"/>
            <p:cNvSpPr/>
            <p:nvPr/>
          </p:nvSpPr>
          <p:spPr>
            <a:xfrm>
              <a:off x="280623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Rechteck 629"/>
            <p:cNvSpPr/>
            <p:nvPr/>
          </p:nvSpPr>
          <p:spPr>
            <a:xfrm>
              <a:off x="291268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Rechteck 630"/>
            <p:cNvSpPr/>
            <p:nvPr/>
          </p:nvSpPr>
          <p:spPr>
            <a:xfrm>
              <a:off x="301913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Rechteck 631"/>
            <p:cNvSpPr/>
            <p:nvPr/>
          </p:nvSpPr>
          <p:spPr>
            <a:xfrm>
              <a:off x="312557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Rechteck 632"/>
            <p:cNvSpPr/>
            <p:nvPr/>
          </p:nvSpPr>
          <p:spPr>
            <a:xfrm>
              <a:off x="323202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Rechteck 633"/>
            <p:cNvSpPr/>
            <p:nvPr/>
          </p:nvSpPr>
          <p:spPr>
            <a:xfrm>
              <a:off x="333847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Rechteck 634"/>
            <p:cNvSpPr/>
            <p:nvPr/>
          </p:nvSpPr>
          <p:spPr>
            <a:xfrm>
              <a:off x="344491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Rechteck 635"/>
            <p:cNvSpPr/>
            <p:nvPr/>
          </p:nvSpPr>
          <p:spPr>
            <a:xfrm>
              <a:off x="355136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Rechteck 636"/>
            <p:cNvSpPr/>
            <p:nvPr/>
          </p:nvSpPr>
          <p:spPr>
            <a:xfrm>
              <a:off x="365781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Rechteck 637"/>
            <p:cNvSpPr/>
            <p:nvPr/>
          </p:nvSpPr>
          <p:spPr>
            <a:xfrm>
              <a:off x="376425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Rechteck 638"/>
            <p:cNvSpPr/>
            <p:nvPr/>
          </p:nvSpPr>
          <p:spPr>
            <a:xfrm>
              <a:off x="387070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Rechteck 639"/>
            <p:cNvSpPr/>
            <p:nvPr/>
          </p:nvSpPr>
          <p:spPr>
            <a:xfrm>
              <a:off x="397715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Rechteck 640"/>
            <p:cNvSpPr/>
            <p:nvPr/>
          </p:nvSpPr>
          <p:spPr>
            <a:xfrm>
              <a:off x="408359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hteck 641"/>
            <p:cNvSpPr/>
            <p:nvPr/>
          </p:nvSpPr>
          <p:spPr>
            <a:xfrm>
              <a:off x="419004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Rechteck 642"/>
            <p:cNvSpPr/>
            <p:nvPr/>
          </p:nvSpPr>
          <p:spPr>
            <a:xfrm>
              <a:off x="429649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Rechteck 643"/>
            <p:cNvSpPr/>
            <p:nvPr/>
          </p:nvSpPr>
          <p:spPr>
            <a:xfrm>
              <a:off x="440293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Rechteck 644"/>
            <p:cNvSpPr/>
            <p:nvPr/>
          </p:nvSpPr>
          <p:spPr>
            <a:xfrm>
              <a:off x="4509384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Rechteck 645"/>
            <p:cNvSpPr/>
            <p:nvPr/>
          </p:nvSpPr>
          <p:spPr>
            <a:xfrm>
              <a:off x="461583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Rechteck 646"/>
            <p:cNvSpPr/>
            <p:nvPr/>
          </p:nvSpPr>
          <p:spPr>
            <a:xfrm>
              <a:off x="472227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Rechteck 647"/>
            <p:cNvSpPr/>
            <p:nvPr/>
          </p:nvSpPr>
          <p:spPr>
            <a:xfrm>
              <a:off x="4828724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Rechteck 648"/>
            <p:cNvSpPr/>
            <p:nvPr/>
          </p:nvSpPr>
          <p:spPr>
            <a:xfrm>
              <a:off x="493517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Rechteck 649"/>
            <p:cNvSpPr/>
            <p:nvPr/>
          </p:nvSpPr>
          <p:spPr>
            <a:xfrm>
              <a:off x="5041617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Rechteck 650"/>
            <p:cNvSpPr/>
            <p:nvPr/>
          </p:nvSpPr>
          <p:spPr>
            <a:xfrm>
              <a:off x="269979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Rechteck 651"/>
            <p:cNvSpPr/>
            <p:nvPr/>
          </p:nvSpPr>
          <p:spPr>
            <a:xfrm>
              <a:off x="280623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Rechteck 652"/>
            <p:cNvSpPr/>
            <p:nvPr/>
          </p:nvSpPr>
          <p:spPr>
            <a:xfrm>
              <a:off x="291268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Rechteck 653"/>
            <p:cNvSpPr/>
            <p:nvPr/>
          </p:nvSpPr>
          <p:spPr>
            <a:xfrm>
              <a:off x="301913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Rechteck 654"/>
            <p:cNvSpPr/>
            <p:nvPr/>
          </p:nvSpPr>
          <p:spPr>
            <a:xfrm>
              <a:off x="312557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Rechteck 655"/>
            <p:cNvSpPr/>
            <p:nvPr/>
          </p:nvSpPr>
          <p:spPr>
            <a:xfrm>
              <a:off x="323202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Rechteck 656"/>
            <p:cNvSpPr/>
            <p:nvPr/>
          </p:nvSpPr>
          <p:spPr>
            <a:xfrm>
              <a:off x="333847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Rechteck 657"/>
            <p:cNvSpPr/>
            <p:nvPr/>
          </p:nvSpPr>
          <p:spPr>
            <a:xfrm>
              <a:off x="344491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Rechteck 658"/>
            <p:cNvSpPr/>
            <p:nvPr/>
          </p:nvSpPr>
          <p:spPr>
            <a:xfrm>
              <a:off x="355136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Rechteck 659"/>
            <p:cNvSpPr/>
            <p:nvPr/>
          </p:nvSpPr>
          <p:spPr>
            <a:xfrm>
              <a:off x="365781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Rechteck 660"/>
            <p:cNvSpPr/>
            <p:nvPr/>
          </p:nvSpPr>
          <p:spPr>
            <a:xfrm>
              <a:off x="376425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Rechteck 661"/>
            <p:cNvSpPr/>
            <p:nvPr/>
          </p:nvSpPr>
          <p:spPr>
            <a:xfrm>
              <a:off x="387070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Rechteck 662"/>
            <p:cNvSpPr/>
            <p:nvPr/>
          </p:nvSpPr>
          <p:spPr>
            <a:xfrm>
              <a:off x="397715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Rechteck 663"/>
            <p:cNvSpPr/>
            <p:nvPr/>
          </p:nvSpPr>
          <p:spPr>
            <a:xfrm>
              <a:off x="408359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Rechteck 664"/>
            <p:cNvSpPr/>
            <p:nvPr/>
          </p:nvSpPr>
          <p:spPr>
            <a:xfrm>
              <a:off x="419004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Rechteck 665"/>
            <p:cNvSpPr/>
            <p:nvPr/>
          </p:nvSpPr>
          <p:spPr>
            <a:xfrm>
              <a:off x="429649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Rechteck 666"/>
            <p:cNvSpPr/>
            <p:nvPr/>
          </p:nvSpPr>
          <p:spPr>
            <a:xfrm>
              <a:off x="440293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Rechteck 667"/>
            <p:cNvSpPr/>
            <p:nvPr/>
          </p:nvSpPr>
          <p:spPr>
            <a:xfrm>
              <a:off x="4509384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Rechteck 668"/>
            <p:cNvSpPr/>
            <p:nvPr/>
          </p:nvSpPr>
          <p:spPr>
            <a:xfrm>
              <a:off x="461583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Rechteck 669"/>
            <p:cNvSpPr/>
            <p:nvPr/>
          </p:nvSpPr>
          <p:spPr>
            <a:xfrm>
              <a:off x="472227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Rechteck 670"/>
            <p:cNvSpPr/>
            <p:nvPr/>
          </p:nvSpPr>
          <p:spPr>
            <a:xfrm>
              <a:off x="4828724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Rechteck 671"/>
            <p:cNvSpPr/>
            <p:nvPr/>
          </p:nvSpPr>
          <p:spPr>
            <a:xfrm>
              <a:off x="493517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Rechteck 672"/>
            <p:cNvSpPr/>
            <p:nvPr/>
          </p:nvSpPr>
          <p:spPr>
            <a:xfrm>
              <a:off x="5041617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Rechteck 673"/>
            <p:cNvSpPr/>
            <p:nvPr/>
          </p:nvSpPr>
          <p:spPr>
            <a:xfrm>
              <a:off x="269979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Rechteck 674"/>
            <p:cNvSpPr/>
            <p:nvPr/>
          </p:nvSpPr>
          <p:spPr>
            <a:xfrm>
              <a:off x="280623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Rechteck 675"/>
            <p:cNvSpPr/>
            <p:nvPr/>
          </p:nvSpPr>
          <p:spPr>
            <a:xfrm>
              <a:off x="291268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Rechteck 676"/>
            <p:cNvSpPr/>
            <p:nvPr/>
          </p:nvSpPr>
          <p:spPr>
            <a:xfrm>
              <a:off x="301913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Rechteck 677"/>
            <p:cNvSpPr/>
            <p:nvPr/>
          </p:nvSpPr>
          <p:spPr>
            <a:xfrm>
              <a:off x="312557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Rechteck 678"/>
            <p:cNvSpPr/>
            <p:nvPr/>
          </p:nvSpPr>
          <p:spPr>
            <a:xfrm>
              <a:off x="323202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Rechteck 679"/>
            <p:cNvSpPr/>
            <p:nvPr/>
          </p:nvSpPr>
          <p:spPr>
            <a:xfrm>
              <a:off x="333847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Rechteck 680"/>
            <p:cNvSpPr/>
            <p:nvPr/>
          </p:nvSpPr>
          <p:spPr>
            <a:xfrm>
              <a:off x="344491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Rechteck 681"/>
            <p:cNvSpPr/>
            <p:nvPr/>
          </p:nvSpPr>
          <p:spPr>
            <a:xfrm>
              <a:off x="355136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Rechteck 682"/>
            <p:cNvSpPr/>
            <p:nvPr/>
          </p:nvSpPr>
          <p:spPr>
            <a:xfrm>
              <a:off x="365781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Rechteck 683"/>
            <p:cNvSpPr/>
            <p:nvPr/>
          </p:nvSpPr>
          <p:spPr>
            <a:xfrm>
              <a:off x="376425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Rechteck 684"/>
            <p:cNvSpPr/>
            <p:nvPr/>
          </p:nvSpPr>
          <p:spPr>
            <a:xfrm>
              <a:off x="387070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Rechteck 685"/>
            <p:cNvSpPr/>
            <p:nvPr/>
          </p:nvSpPr>
          <p:spPr>
            <a:xfrm>
              <a:off x="397715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Rechteck 686"/>
            <p:cNvSpPr/>
            <p:nvPr/>
          </p:nvSpPr>
          <p:spPr>
            <a:xfrm>
              <a:off x="408359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Rechteck 687"/>
            <p:cNvSpPr/>
            <p:nvPr/>
          </p:nvSpPr>
          <p:spPr>
            <a:xfrm>
              <a:off x="419004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Rechteck 688"/>
            <p:cNvSpPr/>
            <p:nvPr/>
          </p:nvSpPr>
          <p:spPr>
            <a:xfrm>
              <a:off x="429649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Rechteck 689"/>
            <p:cNvSpPr/>
            <p:nvPr/>
          </p:nvSpPr>
          <p:spPr>
            <a:xfrm>
              <a:off x="440293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Rechteck 690"/>
            <p:cNvSpPr/>
            <p:nvPr/>
          </p:nvSpPr>
          <p:spPr>
            <a:xfrm>
              <a:off x="4509384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Rechteck 691"/>
            <p:cNvSpPr/>
            <p:nvPr/>
          </p:nvSpPr>
          <p:spPr>
            <a:xfrm>
              <a:off x="461583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Rechteck 692"/>
            <p:cNvSpPr/>
            <p:nvPr/>
          </p:nvSpPr>
          <p:spPr>
            <a:xfrm>
              <a:off x="472227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Rechteck 693"/>
            <p:cNvSpPr/>
            <p:nvPr/>
          </p:nvSpPr>
          <p:spPr>
            <a:xfrm>
              <a:off x="4828724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Rechteck 694"/>
            <p:cNvSpPr/>
            <p:nvPr/>
          </p:nvSpPr>
          <p:spPr>
            <a:xfrm>
              <a:off x="493517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hteck 695"/>
            <p:cNvSpPr/>
            <p:nvPr/>
          </p:nvSpPr>
          <p:spPr>
            <a:xfrm>
              <a:off x="5041617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hteck 696"/>
            <p:cNvSpPr/>
            <p:nvPr/>
          </p:nvSpPr>
          <p:spPr>
            <a:xfrm>
              <a:off x="269979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hteck 697"/>
            <p:cNvSpPr/>
            <p:nvPr/>
          </p:nvSpPr>
          <p:spPr>
            <a:xfrm>
              <a:off x="280623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hteck 698"/>
            <p:cNvSpPr/>
            <p:nvPr/>
          </p:nvSpPr>
          <p:spPr>
            <a:xfrm>
              <a:off x="291268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Rechteck 699"/>
            <p:cNvSpPr/>
            <p:nvPr/>
          </p:nvSpPr>
          <p:spPr>
            <a:xfrm>
              <a:off x="301913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hteck 700"/>
            <p:cNvSpPr/>
            <p:nvPr/>
          </p:nvSpPr>
          <p:spPr>
            <a:xfrm>
              <a:off x="312557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hteck 701"/>
            <p:cNvSpPr/>
            <p:nvPr/>
          </p:nvSpPr>
          <p:spPr>
            <a:xfrm>
              <a:off x="323202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hteck 702"/>
            <p:cNvSpPr/>
            <p:nvPr/>
          </p:nvSpPr>
          <p:spPr>
            <a:xfrm>
              <a:off x="333847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Rechteck 703"/>
            <p:cNvSpPr/>
            <p:nvPr/>
          </p:nvSpPr>
          <p:spPr>
            <a:xfrm>
              <a:off x="344491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hteck 704"/>
            <p:cNvSpPr/>
            <p:nvPr/>
          </p:nvSpPr>
          <p:spPr>
            <a:xfrm>
              <a:off x="355136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hteck 705"/>
            <p:cNvSpPr/>
            <p:nvPr/>
          </p:nvSpPr>
          <p:spPr>
            <a:xfrm>
              <a:off x="365781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hteck 706"/>
            <p:cNvSpPr/>
            <p:nvPr/>
          </p:nvSpPr>
          <p:spPr>
            <a:xfrm>
              <a:off x="376425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hteck 707"/>
            <p:cNvSpPr/>
            <p:nvPr/>
          </p:nvSpPr>
          <p:spPr>
            <a:xfrm>
              <a:off x="387070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Rechteck 708"/>
            <p:cNvSpPr/>
            <p:nvPr/>
          </p:nvSpPr>
          <p:spPr>
            <a:xfrm>
              <a:off x="397715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hteck 709"/>
            <p:cNvSpPr/>
            <p:nvPr/>
          </p:nvSpPr>
          <p:spPr>
            <a:xfrm>
              <a:off x="408359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hteck 710"/>
            <p:cNvSpPr/>
            <p:nvPr/>
          </p:nvSpPr>
          <p:spPr>
            <a:xfrm>
              <a:off x="419004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hteck 711"/>
            <p:cNvSpPr/>
            <p:nvPr/>
          </p:nvSpPr>
          <p:spPr>
            <a:xfrm>
              <a:off x="429649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hteck 712"/>
            <p:cNvSpPr/>
            <p:nvPr/>
          </p:nvSpPr>
          <p:spPr>
            <a:xfrm>
              <a:off x="440293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hteck 713"/>
            <p:cNvSpPr/>
            <p:nvPr/>
          </p:nvSpPr>
          <p:spPr>
            <a:xfrm>
              <a:off x="4509384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hteck 714"/>
            <p:cNvSpPr/>
            <p:nvPr/>
          </p:nvSpPr>
          <p:spPr>
            <a:xfrm>
              <a:off x="461583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hteck 715"/>
            <p:cNvSpPr/>
            <p:nvPr/>
          </p:nvSpPr>
          <p:spPr>
            <a:xfrm>
              <a:off x="472227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hteck 716"/>
            <p:cNvSpPr/>
            <p:nvPr/>
          </p:nvSpPr>
          <p:spPr>
            <a:xfrm>
              <a:off x="4828724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hteck 717"/>
            <p:cNvSpPr/>
            <p:nvPr/>
          </p:nvSpPr>
          <p:spPr>
            <a:xfrm>
              <a:off x="493517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hteck 718"/>
            <p:cNvSpPr/>
            <p:nvPr/>
          </p:nvSpPr>
          <p:spPr>
            <a:xfrm>
              <a:off x="5041617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hteck 719"/>
            <p:cNvSpPr/>
            <p:nvPr/>
          </p:nvSpPr>
          <p:spPr>
            <a:xfrm>
              <a:off x="269979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hteck 720"/>
            <p:cNvSpPr/>
            <p:nvPr/>
          </p:nvSpPr>
          <p:spPr>
            <a:xfrm>
              <a:off x="280623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hteck 721"/>
            <p:cNvSpPr/>
            <p:nvPr/>
          </p:nvSpPr>
          <p:spPr>
            <a:xfrm>
              <a:off x="291268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hteck 722"/>
            <p:cNvSpPr/>
            <p:nvPr/>
          </p:nvSpPr>
          <p:spPr>
            <a:xfrm>
              <a:off x="301913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hteck 723"/>
            <p:cNvSpPr/>
            <p:nvPr/>
          </p:nvSpPr>
          <p:spPr>
            <a:xfrm>
              <a:off x="312557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hteck 724"/>
            <p:cNvSpPr/>
            <p:nvPr/>
          </p:nvSpPr>
          <p:spPr>
            <a:xfrm>
              <a:off x="323202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hteck 725"/>
            <p:cNvSpPr/>
            <p:nvPr/>
          </p:nvSpPr>
          <p:spPr>
            <a:xfrm>
              <a:off x="333847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hteck 726"/>
            <p:cNvSpPr/>
            <p:nvPr/>
          </p:nvSpPr>
          <p:spPr>
            <a:xfrm>
              <a:off x="344491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hteck 727"/>
            <p:cNvSpPr/>
            <p:nvPr/>
          </p:nvSpPr>
          <p:spPr>
            <a:xfrm>
              <a:off x="355136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hteck 728"/>
            <p:cNvSpPr/>
            <p:nvPr/>
          </p:nvSpPr>
          <p:spPr>
            <a:xfrm>
              <a:off x="365781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hteck 729"/>
            <p:cNvSpPr/>
            <p:nvPr/>
          </p:nvSpPr>
          <p:spPr>
            <a:xfrm>
              <a:off x="376425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hteck 730"/>
            <p:cNvSpPr/>
            <p:nvPr/>
          </p:nvSpPr>
          <p:spPr>
            <a:xfrm>
              <a:off x="387070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Rechteck 731"/>
            <p:cNvSpPr/>
            <p:nvPr/>
          </p:nvSpPr>
          <p:spPr>
            <a:xfrm>
              <a:off x="397715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hteck 732"/>
            <p:cNvSpPr/>
            <p:nvPr/>
          </p:nvSpPr>
          <p:spPr>
            <a:xfrm>
              <a:off x="408359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hteck 733"/>
            <p:cNvSpPr/>
            <p:nvPr/>
          </p:nvSpPr>
          <p:spPr>
            <a:xfrm>
              <a:off x="419004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hteck 734"/>
            <p:cNvSpPr/>
            <p:nvPr/>
          </p:nvSpPr>
          <p:spPr>
            <a:xfrm>
              <a:off x="429649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hteck 735"/>
            <p:cNvSpPr/>
            <p:nvPr/>
          </p:nvSpPr>
          <p:spPr>
            <a:xfrm>
              <a:off x="440293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hteck 736"/>
            <p:cNvSpPr/>
            <p:nvPr/>
          </p:nvSpPr>
          <p:spPr>
            <a:xfrm>
              <a:off x="4509384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hteck 737"/>
            <p:cNvSpPr/>
            <p:nvPr/>
          </p:nvSpPr>
          <p:spPr>
            <a:xfrm>
              <a:off x="461583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hteck 738"/>
            <p:cNvSpPr/>
            <p:nvPr/>
          </p:nvSpPr>
          <p:spPr>
            <a:xfrm>
              <a:off x="472227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hteck 739"/>
            <p:cNvSpPr/>
            <p:nvPr/>
          </p:nvSpPr>
          <p:spPr>
            <a:xfrm>
              <a:off x="4828724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hteck 740"/>
            <p:cNvSpPr/>
            <p:nvPr/>
          </p:nvSpPr>
          <p:spPr>
            <a:xfrm>
              <a:off x="493517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hteck 741"/>
            <p:cNvSpPr/>
            <p:nvPr/>
          </p:nvSpPr>
          <p:spPr>
            <a:xfrm>
              <a:off x="5041617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hteck 742"/>
            <p:cNvSpPr/>
            <p:nvPr/>
          </p:nvSpPr>
          <p:spPr>
            <a:xfrm>
              <a:off x="269979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hteck 743"/>
            <p:cNvSpPr/>
            <p:nvPr/>
          </p:nvSpPr>
          <p:spPr>
            <a:xfrm>
              <a:off x="280623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hteck 744"/>
            <p:cNvSpPr/>
            <p:nvPr/>
          </p:nvSpPr>
          <p:spPr>
            <a:xfrm>
              <a:off x="291268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hteck 745"/>
            <p:cNvSpPr/>
            <p:nvPr/>
          </p:nvSpPr>
          <p:spPr>
            <a:xfrm>
              <a:off x="301913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hteck 746"/>
            <p:cNvSpPr/>
            <p:nvPr/>
          </p:nvSpPr>
          <p:spPr>
            <a:xfrm>
              <a:off x="312557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hteck 747"/>
            <p:cNvSpPr/>
            <p:nvPr/>
          </p:nvSpPr>
          <p:spPr>
            <a:xfrm>
              <a:off x="323202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hteck 748"/>
            <p:cNvSpPr/>
            <p:nvPr/>
          </p:nvSpPr>
          <p:spPr>
            <a:xfrm>
              <a:off x="333847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hteck 749"/>
            <p:cNvSpPr/>
            <p:nvPr/>
          </p:nvSpPr>
          <p:spPr>
            <a:xfrm>
              <a:off x="344491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hteck 750"/>
            <p:cNvSpPr/>
            <p:nvPr/>
          </p:nvSpPr>
          <p:spPr>
            <a:xfrm>
              <a:off x="355136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hteck 751"/>
            <p:cNvSpPr/>
            <p:nvPr/>
          </p:nvSpPr>
          <p:spPr>
            <a:xfrm>
              <a:off x="365781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hteck 752"/>
            <p:cNvSpPr/>
            <p:nvPr/>
          </p:nvSpPr>
          <p:spPr>
            <a:xfrm>
              <a:off x="376425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hteck 753"/>
            <p:cNvSpPr/>
            <p:nvPr/>
          </p:nvSpPr>
          <p:spPr>
            <a:xfrm>
              <a:off x="387070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hteck 754"/>
            <p:cNvSpPr/>
            <p:nvPr/>
          </p:nvSpPr>
          <p:spPr>
            <a:xfrm>
              <a:off x="397715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hteck 755"/>
            <p:cNvSpPr/>
            <p:nvPr/>
          </p:nvSpPr>
          <p:spPr>
            <a:xfrm>
              <a:off x="408359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hteck 756"/>
            <p:cNvSpPr/>
            <p:nvPr/>
          </p:nvSpPr>
          <p:spPr>
            <a:xfrm>
              <a:off x="419004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hteck 757"/>
            <p:cNvSpPr/>
            <p:nvPr/>
          </p:nvSpPr>
          <p:spPr>
            <a:xfrm>
              <a:off x="429649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hteck 758"/>
            <p:cNvSpPr/>
            <p:nvPr/>
          </p:nvSpPr>
          <p:spPr>
            <a:xfrm>
              <a:off x="440293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hteck 759"/>
            <p:cNvSpPr/>
            <p:nvPr/>
          </p:nvSpPr>
          <p:spPr>
            <a:xfrm>
              <a:off x="4509384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hteck 760"/>
            <p:cNvSpPr/>
            <p:nvPr/>
          </p:nvSpPr>
          <p:spPr>
            <a:xfrm>
              <a:off x="461583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hteck 761"/>
            <p:cNvSpPr/>
            <p:nvPr/>
          </p:nvSpPr>
          <p:spPr>
            <a:xfrm>
              <a:off x="472227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hteck 762"/>
            <p:cNvSpPr/>
            <p:nvPr/>
          </p:nvSpPr>
          <p:spPr>
            <a:xfrm>
              <a:off x="4828724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hteck 763"/>
            <p:cNvSpPr/>
            <p:nvPr/>
          </p:nvSpPr>
          <p:spPr>
            <a:xfrm>
              <a:off x="493517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hteck 764"/>
            <p:cNvSpPr/>
            <p:nvPr/>
          </p:nvSpPr>
          <p:spPr>
            <a:xfrm>
              <a:off x="5041617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hteck 765"/>
            <p:cNvSpPr/>
            <p:nvPr/>
          </p:nvSpPr>
          <p:spPr>
            <a:xfrm>
              <a:off x="269979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hteck 766"/>
            <p:cNvSpPr/>
            <p:nvPr/>
          </p:nvSpPr>
          <p:spPr>
            <a:xfrm>
              <a:off x="280623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hteck 767"/>
            <p:cNvSpPr/>
            <p:nvPr/>
          </p:nvSpPr>
          <p:spPr>
            <a:xfrm>
              <a:off x="291268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hteck 768"/>
            <p:cNvSpPr/>
            <p:nvPr/>
          </p:nvSpPr>
          <p:spPr>
            <a:xfrm>
              <a:off x="301913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hteck 769"/>
            <p:cNvSpPr/>
            <p:nvPr/>
          </p:nvSpPr>
          <p:spPr>
            <a:xfrm>
              <a:off x="312557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hteck 770"/>
            <p:cNvSpPr/>
            <p:nvPr/>
          </p:nvSpPr>
          <p:spPr>
            <a:xfrm>
              <a:off x="323202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hteck 771"/>
            <p:cNvSpPr/>
            <p:nvPr/>
          </p:nvSpPr>
          <p:spPr>
            <a:xfrm>
              <a:off x="333847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hteck 772"/>
            <p:cNvSpPr/>
            <p:nvPr/>
          </p:nvSpPr>
          <p:spPr>
            <a:xfrm>
              <a:off x="344491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hteck 773"/>
            <p:cNvSpPr/>
            <p:nvPr/>
          </p:nvSpPr>
          <p:spPr>
            <a:xfrm>
              <a:off x="355136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hteck 774"/>
            <p:cNvSpPr/>
            <p:nvPr/>
          </p:nvSpPr>
          <p:spPr>
            <a:xfrm>
              <a:off x="365781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hteck 775"/>
            <p:cNvSpPr/>
            <p:nvPr/>
          </p:nvSpPr>
          <p:spPr>
            <a:xfrm>
              <a:off x="376425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Rechteck 776"/>
            <p:cNvSpPr/>
            <p:nvPr/>
          </p:nvSpPr>
          <p:spPr>
            <a:xfrm>
              <a:off x="387070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Rechteck 777"/>
            <p:cNvSpPr/>
            <p:nvPr/>
          </p:nvSpPr>
          <p:spPr>
            <a:xfrm>
              <a:off x="397715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hteck 778"/>
            <p:cNvSpPr/>
            <p:nvPr/>
          </p:nvSpPr>
          <p:spPr>
            <a:xfrm>
              <a:off x="408359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hteck 779"/>
            <p:cNvSpPr/>
            <p:nvPr/>
          </p:nvSpPr>
          <p:spPr>
            <a:xfrm>
              <a:off x="419004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hteck 780"/>
            <p:cNvSpPr/>
            <p:nvPr/>
          </p:nvSpPr>
          <p:spPr>
            <a:xfrm>
              <a:off x="429649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Rechteck 781"/>
            <p:cNvSpPr/>
            <p:nvPr/>
          </p:nvSpPr>
          <p:spPr>
            <a:xfrm>
              <a:off x="440293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Rechteck 782"/>
            <p:cNvSpPr/>
            <p:nvPr/>
          </p:nvSpPr>
          <p:spPr>
            <a:xfrm>
              <a:off x="4509384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hteck 783"/>
            <p:cNvSpPr/>
            <p:nvPr/>
          </p:nvSpPr>
          <p:spPr>
            <a:xfrm>
              <a:off x="461583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Rechteck 784"/>
            <p:cNvSpPr/>
            <p:nvPr/>
          </p:nvSpPr>
          <p:spPr>
            <a:xfrm>
              <a:off x="472227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Rechteck 785"/>
            <p:cNvSpPr/>
            <p:nvPr/>
          </p:nvSpPr>
          <p:spPr>
            <a:xfrm>
              <a:off x="4828724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Rechteck 786"/>
            <p:cNvSpPr/>
            <p:nvPr/>
          </p:nvSpPr>
          <p:spPr>
            <a:xfrm>
              <a:off x="493517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Rechteck 787"/>
            <p:cNvSpPr/>
            <p:nvPr/>
          </p:nvSpPr>
          <p:spPr>
            <a:xfrm>
              <a:off x="5041617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Rechteck 788"/>
            <p:cNvSpPr/>
            <p:nvPr/>
          </p:nvSpPr>
          <p:spPr>
            <a:xfrm>
              <a:off x="269979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Rechteck 789"/>
            <p:cNvSpPr/>
            <p:nvPr/>
          </p:nvSpPr>
          <p:spPr>
            <a:xfrm>
              <a:off x="280623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Rechteck 790"/>
            <p:cNvSpPr/>
            <p:nvPr/>
          </p:nvSpPr>
          <p:spPr>
            <a:xfrm>
              <a:off x="291268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Rechteck 791"/>
            <p:cNvSpPr/>
            <p:nvPr/>
          </p:nvSpPr>
          <p:spPr>
            <a:xfrm>
              <a:off x="301913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hteck 792"/>
            <p:cNvSpPr/>
            <p:nvPr/>
          </p:nvSpPr>
          <p:spPr>
            <a:xfrm>
              <a:off x="312557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hteck 793"/>
            <p:cNvSpPr/>
            <p:nvPr/>
          </p:nvSpPr>
          <p:spPr>
            <a:xfrm>
              <a:off x="323202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hteck 794"/>
            <p:cNvSpPr/>
            <p:nvPr/>
          </p:nvSpPr>
          <p:spPr>
            <a:xfrm>
              <a:off x="333847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hteck 795"/>
            <p:cNvSpPr/>
            <p:nvPr/>
          </p:nvSpPr>
          <p:spPr>
            <a:xfrm>
              <a:off x="344491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hteck 796"/>
            <p:cNvSpPr/>
            <p:nvPr/>
          </p:nvSpPr>
          <p:spPr>
            <a:xfrm>
              <a:off x="355136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hteck 797"/>
            <p:cNvSpPr/>
            <p:nvPr/>
          </p:nvSpPr>
          <p:spPr>
            <a:xfrm>
              <a:off x="365781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hteck 798"/>
            <p:cNvSpPr/>
            <p:nvPr/>
          </p:nvSpPr>
          <p:spPr>
            <a:xfrm>
              <a:off x="376425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hteck 799"/>
            <p:cNvSpPr/>
            <p:nvPr/>
          </p:nvSpPr>
          <p:spPr>
            <a:xfrm>
              <a:off x="387070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hteck 800"/>
            <p:cNvSpPr/>
            <p:nvPr/>
          </p:nvSpPr>
          <p:spPr>
            <a:xfrm>
              <a:off x="397715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hteck 801"/>
            <p:cNvSpPr/>
            <p:nvPr/>
          </p:nvSpPr>
          <p:spPr>
            <a:xfrm>
              <a:off x="408359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hteck 802"/>
            <p:cNvSpPr/>
            <p:nvPr/>
          </p:nvSpPr>
          <p:spPr>
            <a:xfrm>
              <a:off x="419004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hteck 803"/>
            <p:cNvSpPr/>
            <p:nvPr/>
          </p:nvSpPr>
          <p:spPr>
            <a:xfrm>
              <a:off x="429649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hteck 804"/>
            <p:cNvSpPr/>
            <p:nvPr/>
          </p:nvSpPr>
          <p:spPr>
            <a:xfrm>
              <a:off x="440293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hteck 805"/>
            <p:cNvSpPr/>
            <p:nvPr/>
          </p:nvSpPr>
          <p:spPr>
            <a:xfrm>
              <a:off x="4509384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hteck 806"/>
            <p:cNvSpPr/>
            <p:nvPr/>
          </p:nvSpPr>
          <p:spPr>
            <a:xfrm>
              <a:off x="461583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hteck 807"/>
            <p:cNvSpPr/>
            <p:nvPr/>
          </p:nvSpPr>
          <p:spPr>
            <a:xfrm>
              <a:off x="472227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hteck 808"/>
            <p:cNvSpPr/>
            <p:nvPr/>
          </p:nvSpPr>
          <p:spPr>
            <a:xfrm>
              <a:off x="4828724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hteck 809"/>
            <p:cNvSpPr/>
            <p:nvPr/>
          </p:nvSpPr>
          <p:spPr>
            <a:xfrm>
              <a:off x="493517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hteck 810"/>
            <p:cNvSpPr/>
            <p:nvPr/>
          </p:nvSpPr>
          <p:spPr>
            <a:xfrm>
              <a:off x="5041617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Rechteck 811"/>
            <p:cNvSpPr/>
            <p:nvPr/>
          </p:nvSpPr>
          <p:spPr>
            <a:xfrm>
              <a:off x="269979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Rechteck 812"/>
            <p:cNvSpPr/>
            <p:nvPr/>
          </p:nvSpPr>
          <p:spPr>
            <a:xfrm>
              <a:off x="280623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hteck 813"/>
            <p:cNvSpPr/>
            <p:nvPr/>
          </p:nvSpPr>
          <p:spPr>
            <a:xfrm>
              <a:off x="291268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hteck 814"/>
            <p:cNvSpPr/>
            <p:nvPr/>
          </p:nvSpPr>
          <p:spPr>
            <a:xfrm>
              <a:off x="301913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hteck 815"/>
            <p:cNvSpPr/>
            <p:nvPr/>
          </p:nvSpPr>
          <p:spPr>
            <a:xfrm>
              <a:off x="312557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hteck 816"/>
            <p:cNvSpPr/>
            <p:nvPr/>
          </p:nvSpPr>
          <p:spPr>
            <a:xfrm>
              <a:off x="323202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Rechteck 817"/>
            <p:cNvSpPr/>
            <p:nvPr/>
          </p:nvSpPr>
          <p:spPr>
            <a:xfrm>
              <a:off x="333847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Rechteck 818"/>
            <p:cNvSpPr/>
            <p:nvPr/>
          </p:nvSpPr>
          <p:spPr>
            <a:xfrm>
              <a:off x="344491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hteck 819"/>
            <p:cNvSpPr/>
            <p:nvPr/>
          </p:nvSpPr>
          <p:spPr>
            <a:xfrm>
              <a:off x="355136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hteck 820"/>
            <p:cNvSpPr/>
            <p:nvPr/>
          </p:nvSpPr>
          <p:spPr>
            <a:xfrm>
              <a:off x="365781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hteck 821"/>
            <p:cNvSpPr/>
            <p:nvPr/>
          </p:nvSpPr>
          <p:spPr>
            <a:xfrm>
              <a:off x="376425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hteck 822"/>
            <p:cNvSpPr/>
            <p:nvPr/>
          </p:nvSpPr>
          <p:spPr>
            <a:xfrm>
              <a:off x="387070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hteck 823"/>
            <p:cNvSpPr/>
            <p:nvPr/>
          </p:nvSpPr>
          <p:spPr>
            <a:xfrm>
              <a:off x="397715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hteck 824"/>
            <p:cNvSpPr/>
            <p:nvPr/>
          </p:nvSpPr>
          <p:spPr>
            <a:xfrm>
              <a:off x="408359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hteck 825"/>
            <p:cNvSpPr/>
            <p:nvPr/>
          </p:nvSpPr>
          <p:spPr>
            <a:xfrm>
              <a:off x="419004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hteck 826"/>
            <p:cNvSpPr/>
            <p:nvPr/>
          </p:nvSpPr>
          <p:spPr>
            <a:xfrm>
              <a:off x="429649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hteck 827"/>
            <p:cNvSpPr/>
            <p:nvPr/>
          </p:nvSpPr>
          <p:spPr>
            <a:xfrm>
              <a:off x="440293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Rechteck 828"/>
            <p:cNvSpPr/>
            <p:nvPr/>
          </p:nvSpPr>
          <p:spPr>
            <a:xfrm>
              <a:off x="4509384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Rechteck 829"/>
            <p:cNvSpPr/>
            <p:nvPr/>
          </p:nvSpPr>
          <p:spPr>
            <a:xfrm>
              <a:off x="461583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hteck 830"/>
            <p:cNvSpPr/>
            <p:nvPr/>
          </p:nvSpPr>
          <p:spPr>
            <a:xfrm>
              <a:off x="472227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hteck 831"/>
            <p:cNvSpPr/>
            <p:nvPr/>
          </p:nvSpPr>
          <p:spPr>
            <a:xfrm>
              <a:off x="4828724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hteck 832"/>
            <p:cNvSpPr/>
            <p:nvPr/>
          </p:nvSpPr>
          <p:spPr>
            <a:xfrm>
              <a:off x="493517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hteck 833"/>
            <p:cNvSpPr/>
            <p:nvPr/>
          </p:nvSpPr>
          <p:spPr>
            <a:xfrm>
              <a:off x="5041617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hteck 835"/>
            <p:cNvSpPr/>
            <p:nvPr/>
          </p:nvSpPr>
          <p:spPr>
            <a:xfrm>
              <a:off x="251520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hteck 836"/>
            <p:cNvSpPr/>
            <p:nvPr/>
          </p:nvSpPr>
          <p:spPr>
            <a:xfrm>
              <a:off x="357967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hteck 837"/>
            <p:cNvSpPr/>
            <p:nvPr/>
          </p:nvSpPr>
          <p:spPr>
            <a:xfrm>
              <a:off x="46441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hteck 838"/>
            <p:cNvSpPr/>
            <p:nvPr/>
          </p:nvSpPr>
          <p:spPr>
            <a:xfrm>
              <a:off x="570860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Rechteck 839"/>
            <p:cNvSpPr/>
            <p:nvPr/>
          </p:nvSpPr>
          <p:spPr>
            <a:xfrm>
              <a:off x="67730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Rechteck 840"/>
            <p:cNvSpPr/>
            <p:nvPr/>
          </p:nvSpPr>
          <p:spPr>
            <a:xfrm>
              <a:off x="78375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Rechteck 841"/>
            <p:cNvSpPr/>
            <p:nvPr/>
          </p:nvSpPr>
          <p:spPr>
            <a:xfrm>
              <a:off x="890200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Rechteck 842"/>
            <p:cNvSpPr/>
            <p:nvPr/>
          </p:nvSpPr>
          <p:spPr>
            <a:xfrm>
              <a:off x="99664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Rechteck 843"/>
            <p:cNvSpPr/>
            <p:nvPr/>
          </p:nvSpPr>
          <p:spPr>
            <a:xfrm>
              <a:off x="110309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Rechteck 844"/>
            <p:cNvSpPr/>
            <p:nvPr/>
          </p:nvSpPr>
          <p:spPr>
            <a:xfrm>
              <a:off x="120953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Rechteck 845"/>
            <p:cNvSpPr/>
            <p:nvPr/>
          </p:nvSpPr>
          <p:spPr>
            <a:xfrm>
              <a:off x="131598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Rechteck 846"/>
            <p:cNvSpPr/>
            <p:nvPr/>
          </p:nvSpPr>
          <p:spPr>
            <a:xfrm>
              <a:off x="142243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Rechteck 847"/>
            <p:cNvSpPr/>
            <p:nvPr/>
          </p:nvSpPr>
          <p:spPr>
            <a:xfrm>
              <a:off x="152887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Rechteck 848"/>
            <p:cNvSpPr/>
            <p:nvPr/>
          </p:nvSpPr>
          <p:spPr>
            <a:xfrm>
              <a:off x="163532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Rechteck 849"/>
            <p:cNvSpPr/>
            <p:nvPr/>
          </p:nvSpPr>
          <p:spPr>
            <a:xfrm>
              <a:off x="174177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Rechteck 850"/>
            <p:cNvSpPr/>
            <p:nvPr/>
          </p:nvSpPr>
          <p:spPr>
            <a:xfrm>
              <a:off x="184821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Rechteck 851"/>
            <p:cNvSpPr/>
            <p:nvPr/>
          </p:nvSpPr>
          <p:spPr>
            <a:xfrm>
              <a:off x="195466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Rechteck 852"/>
            <p:cNvSpPr/>
            <p:nvPr/>
          </p:nvSpPr>
          <p:spPr>
            <a:xfrm>
              <a:off x="206111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Rechteck 853"/>
            <p:cNvSpPr/>
            <p:nvPr/>
          </p:nvSpPr>
          <p:spPr>
            <a:xfrm>
              <a:off x="216755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Rechteck 854"/>
            <p:cNvSpPr/>
            <p:nvPr/>
          </p:nvSpPr>
          <p:spPr>
            <a:xfrm>
              <a:off x="227400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Rechteck 855"/>
            <p:cNvSpPr/>
            <p:nvPr/>
          </p:nvSpPr>
          <p:spPr>
            <a:xfrm>
              <a:off x="238045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Rechteck 856"/>
            <p:cNvSpPr/>
            <p:nvPr/>
          </p:nvSpPr>
          <p:spPr>
            <a:xfrm>
              <a:off x="248689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Rechteck 857"/>
            <p:cNvSpPr/>
            <p:nvPr/>
          </p:nvSpPr>
          <p:spPr>
            <a:xfrm>
              <a:off x="259334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Rechteck 858"/>
            <p:cNvSpPr/>
            <p:nvPr/>
          </p:nvSpPr>
          <p:spPr>
            <a:xfrm>
              <a:off x="251520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Rechteck 859"/>
            <p:cNvSpPr/>
            <p:nvPr/>
          </p:nvSpPr>
          <p:spPr>
            <a:xfrm>
              <a:off x="357967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Rechteck 860"/>
            <p:cNvSpPr/>
            <p:nvPr/>
          </p:nvSpPr>
          <p:spPr>
            <a:xfrm>
              <a:off x="46441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Rechteck 861"/>
            <p:cNvSpPr/>
            <p:nvPr/>
          </p:nvSpPr>
          <p:spPr>
            <a:xfrm>
              <a:off x="570860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Rechteck 862"/>
            <p:cNvSpPr/>
            <p:nvPr/>
          </p:nvSpPr>
          <p:spPr>
            <a:xfrm>
              <a:off x="67730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Rechteck 863"/>
            <p:cNvSpPr/>
            <p:nvPr/>
          </p:nvSpPr>
          <p:spPr>
            <a:xfrm>
              <a:off x="78375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Rechteck 864"/>
            <p:cNvSpPr/>
            <p:nvPr/>
          </p:nvSpPr>
          <p:spPr>
            <a:xfrm>
              <a:off x="890200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Rechteck 865"/>
            <p:cNvSpPr/>
            <p:nvPr/>
          </p:nvSpPr>
          <p:spPr>
            <a:xfrm>
              <a:off x="99664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Rechteck 866"/>
            <p:cNvSpPr/>
            <p:nvPr/>
          </p:nvSpPr>
          <p:spPr>
            <a:xfrm>
              <a:off x="110309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Rechteck 867"/>
            <p:cNvSpPr/>
            <p:nvPr/>
          </p:nvSpPr>
          <p:spPr>
            <a:xfrm>
              <a:off x="120953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Rechteck 868"/>
            <p:cNvSpPr/>
            <p:nvPr/>
          </p:nvSpPr>
          <p:spPr>
            <a:xfrm>
              <a:off x="131598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Rechteck 869"/>
            <p:cNvSpPr/>
            <p:nvPr/>
          </p:nvSpPr>
          <p:spPr>
            <a:xfrm>
              <a:off x="142243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Rechteck 870"/>
            <p:cNvSpPr/>
            <p:nvPr/>
          </p:nvSpPr>
          <p:spPr>
            <a:xfrm>
              <a:off x="152887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Rechteck 871"/>
            <p:cNvSpPr/>
            <p:nvPr/>
          </p:nvSpPr>
          <p:spPr>
            <a:xfrm>
              <a:off x="163532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Rechteck 872"/>
            <p:cNvSpPr/>
            <p:nvPr/>
          </p:nvSpPr>
          <p:spPr>
            <a:xfrm>
              <a:off x="174177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Rechteck 873"/>
            <p:cNvSpPr/>
            <p:nvPr/>
          </p:nvSpPr>
          <p:spPr>
            <a:xfrm>
              <a:off x="184821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Rechteck 874"/>
            <p:cNvSpPr/>
            <p:nvPr/>
          </p:nvSpPr>
          <p:spPr>
            <a:xfrm>
              <a:off x="195466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Rechteck 875"/>
            <p:cNvSpPr/>
            <p:nvPr/>
          </p:nvSpPr>
          <p:spPr>
            <a:xfrm>
              <a:off x="206111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Rechteck 876"/>
            <p:cNvSpPr/>
            <p:nvPr/>
          </p:nvSpPr>
          <p:spPr>
            <a:xfrm>
              <a:off x="216755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Rechteck 877"/>
            <p:cNvSpPr/>
            <p:nvPr/>
          </p:nvSpPr>
          <p:spPr>
            <a:xfrm>
              <a:off x="227400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Rechteck 878"/>
            <p:cNvSpPr/>
            <p:nvPr/>
          </p:nvSpPr>
          <p:spPr>
            <a:xfrm>
              <a:off x="238045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Rechteck 879"/>
            <p:cNvSpPr/>
            <p:nvPr/>
          </p:nvSpPr>
          <p:spPr>
            <a:xfrm>
              <a:off x="248689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Rechteck 880"/>
            <p:cNvSpPr/>
            <p:nvPr/>
          </p:nvSpPr>
          <p:spPr>
            <a:xfrm>
              <a:off x="259334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Rechteck 881"/>
            <p:cNvSpPr/>
            <p:nvPr/>
          </p:nvSpPr>
          <p:spPr>
            <a:xfrm>
              <a:off x="251520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Rechteck 882"/>
            <p:cNvSpPr/>
            <p:nvPr/>
          </p:nvSpPr>
          <p:spPr>
            <a:xfrm>
              <a:off x="357967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Rechteck 883"/>
            <p:cNvSpPr/>
            <p:nvPr/>
          </p:nvSpPr>
          <p:spPr>
            <a:xfrm>
              <a:off x="46441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Rechteck 884"/>
            <p:cNvSpPr/>
            <p:nvPr/>
          </p:nvSpPr>
          <p:spPr>
            <a:xfrm>
              <a:off x="570860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Rechteck 885"/>
            <p:cNvSpPr/>
            <p:nvPr/>
          </p:nvSpPr>
          <p:spPr>
            <a:xfrm>
              <a:off x="67730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Rechteck 886"/>
            <p:cNvSpPr/>
            <p:nvPr/>
          </p:nvSpPr>
          <p:spPr>
            <a:xfrm>
              <a:off x="78375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Rechteck 887"/>
            <p:cNvSpPr/>
            <p:nvPr/>
          </p:nvSpPr>
          <p:spPr>
            <a:xfrm>
              <a:off x="890200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Rechteck 888"/>
            <p:cNvSpPr/>
            <p:nvPr/>
          </p:nvSpPr>
          <p:spPr>
            <a:xfrm>
              <a:off x="99664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Rechteck 889"/>
            <p:cNvSpPr/>
            <p:nvPr/>
          </p:nvSpPr>
          <p:spPr>
            <a:xfrm>
              <a:off x="110309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Rechteck 890"/>
            <p:cNvSpPr/>
            <p:nvPr/>
          </p:nvSpPr>
          <p:spPr>
            <a:xfrm>
              <a:off x="120953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Rechteck 891"/>
            <p:cNvSpPr/>
            <p:nvPr/>
          </p:nvSpPr>
          <p:spPr>
            <a:xfrm>
              <a:off x="131598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Rechteck 892"/>
            <p:cNvSpPr/>
            <p:nvPr/>
          </p:nvSpPr>
          <p:spPr>
            <a:xfrm>
              <a:off x="142243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Rechteck 893"/>
            <p:cNvSpPr/>
            <p:nvPr/>
          </p:nvSpPr>
          <p:spPr>
            <a:xfrm>
              <a:off x="152887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Rechteck 894"/>
            <p:cNvSpPr/>
            <p:nvPr/>
          </p:nvSpPr>
          <p:spPr>
            <a:xfrm>
              <a:off x="163532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Rechteck 895"/>
            <p:cNvSpPr/>
            <p:nvPr/>
          </p:nvSpPr>
          <p:spPr>
            <a:xfrm>
              <a:off x="174177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Rechteck 896"/>
            <p:cNvSpPr/>
            <p:nvPr/>
          </p:nvSpPr>
          <p:spPr>
            <a:xfrm>
              <a:off x="184821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Rechteck 897"/>
            <p:cNvSpPr/>
            <p:nvPr/>
          </p:nvSpPr>
          <p:spPr>
            <a:xfrm>
              <a:off x="195466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Rechteck 898"/>
            <p:cNvSpPr/>
            <p:nvPr/>
          </p:nvSpPr>
          <p:spPr>
            <a:xfrm>
              <a:off x="206111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Rechteck 899"/>
            <p:cNvSpPr/>
            <p:nvPr/>
          </p:nvSpPr>
          <p:spPr>
            <a:xfrm>
              <a:off x="216755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Rechteck 900"/>
            <p:cNvSpPr/>
            <p:nvPr/>
          </p:nvSpPr>
          <p:spPr>
            <a:xfrm>
              <a:off x="227400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Rechteck 901"/>
            <p:cNvSpPr/>
            <p:nvPr/>
          </p:nvSpPr>
          <p:spPr>
            <a:xfrm>
              <a:off x="238045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Rechteck 902"/>
            <p:cNvSpPr/>
            <p:nvPr/>
          </p:nvSpPr>
          <p:spPr>
            <a:xfrm>
              <a:off x="248689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Rechteck 903"/>
            <p:cNvSpPr/>
            <p:nvPr/>
          </p:nvSpPr>
          <p:spPr>
            <a:xfrm>
              <a:off x="259334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Rechteck 904"/>
            <p:cNvSpPr/>
            <p:nvPr/>
          </p:nvSpPr>
          <p:spPr>
            <a:xfrm>
              <a:off x="251520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Rechteck 905"/>
            <p:cNvSpPr/>
            <p:nvPr/>
          </p:nvSpPr>
          <p:spPr>
            <a:xfrm>
              <a:off x="357967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Rechteck 906"/>
            <p:cNvSpPr/>
            <p:nvPr/>
          </p:nvSpPr>
          <p:spPr>
            <a:xfrm>
              <a:off x="46441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Rechteck 907"/>
            <p:cNvSpPr/>
            <p:nvPr/>
          </p:nvSpPr>
          <p:spPr>
            <a:xfrm>
              <a:off x="570860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Rechteck 908"/>
            <p:cNvSpPr/>
            <p:nvPr/>
          </p:nvSpPr>
          <p:spPr>
            <a:xfrm>
              <a:off x="67730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Rechteck 909"/>
            <p:cNvSpPr/>
            <p:nvPr/>
          </p:nvSpPr>
          <p:spPr>
            <a:xfrm>
              <a:off x="78375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Rechteck 910"/>
            <p:cNvSpPr/>
            <p:nvPr/>
          </p:nvSpPr>
          <p:spPr>
            <a:xfrm>
              <a:off x="890200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Rechteck 911"/>
            <p:cNvSpPr/>
            <p:nvPr/>
          </p:nvSpPr>
          <p:spPr>
            <a:xfrm>
              <a:off x="99664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3" name="Rechteck 912"/>
            <p:cNvSpPr/>
            <p:nvPr/>
          </p:nvSpPr>
          <p:spPr>
            <a:xfrm>
              <a:off x="110309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Rechteck 913"/>
            <p:cNvSpPr/>
            <p:nvPr/>
          </p:nvSpPr>
          <p:spPr>
            <a:xfrm>
              <a:off x="120953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Rechteck 914"/>
            <p:cNvSpPr/>
            <p:nvPr/>
          </p:nvSpPr>
          <p:spPr>
            <a:xfrm>
              <a:off x="131598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Rechteck 915"/>
            <p:cNvSpPr/>
            <p:nvPr/>
          </p:nvSpPr>
          <p:spPr>
            <a:xfrm>
              <a:off x="142243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Rechteck 916"/>
            <p:cNvSpPr/>
            <p:nvPr/>
          </p:nvSpPr>
          <p:spPr>
            <a:xfrm>
              <a:off x="152887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Rechteck 917"/>
            <p:cNvSpPr/>
            <p:nvPr/>
          </p:nvSpPr>
          <p:spPr>
            <a:xfrm>
              <a:off x="163532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Rechteck 918"/>
            <p:cNvSpPr/>
            <p:nvPr/>
          </p:nvSpPr>
          <p:spPr>
            <a:xfrm>
              <a:off x="174177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Rechteck 919"/>
            <p:cNvSpPr/>
            <p:nvPr/>
          </p:nvSpPr>
          <p:spPr>
            <a:xfrm>
              <a:off x="184821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Rechteck 920"/>
            <p:cNvSpPr/>
            <p:nvPr/>
          </p:nvSpPr>
          <p:spPr>
            <a:xfrm>
              <a:off x="195466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Rechteck 921"/>
            <p:cNvSpPr/>
            <p:nvPr/>
          </p:nvSpPr>
          <p:spPr>
            <a:xfrm>
              <a:off x="206111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Rechteck 922"/>
            <p:cNvSpPr/>
            <p:nvPr/>
          </p:nvSpPr>
          <p:spPr>
            <a:xfrm>
              <a:off x="216755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Rechteck 923"/>
            <p:cNvSpPr/>
            <p:nvPr/>
          </p:nvSpPr>
          <p:spPr>
            <a:xfrm>
              <a:off x="227400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Rechteck 924"/>
            <p:cNvSpPr/>
            <p:nvPr/>
          </p:nvSpPr>
          <p:spPr>
            <a:xfrm>
              <a:off x="238045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Rechteck 925"/>
            <p:cNvSpPr/>
            <p:nvPr/>
          </p:nvSpPr>
          <p:spPr>
            <a:xfrm>
              <a:off x="248689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Rechteck 926"/>
            <p:cNvSpPr/>
            <p:nvPr/>
          </p:nvSpPr>
          <p:spPr>
            <a:xfrm>
              <a:off x="259334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Rechteck 927"/>
            <p:cNvSpPr/>
            <p:nvPr/>
          </p:nvSpPr>
          <p:spPr>
            <a:xfrm>
              <a:off x="251520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Rechteck 928"/>
            <p:cNvSpPr/>
            <p:nvPr/>
          </p:nvSpPr>
          <p:spPr>
            <a:xfrm>
              <a:off x="357967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Rechteck 929"/>
            <p:cNvSpPr/>
            <p:nvPr/>
          </p:nvSpPr>
          <p:spPr>
            <a:xfrm>
              <a:off x="46441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Rechteck 930"/>
            <p:cNvSpPr/>
            <p:nvPr/>
          </p:nvSpPr>
          <p:spPr>
            <a:xfrm>
              <a:off x="570860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Rechteck 931"/>
            <p:cNvSpPr/>
            <p:nvPr/>
          </p:nvSpPr>
          <p:spPr>
            <a:xfrm>
              <a:off x="67730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Rechteck 932"/>
            <p:cNvSpPr/>
            <p:nvPr/>
          </p:nvSpPr>
          <p:spPr>
            <a:xfrm>
              <a:off x="78375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Rechteck 933"/>
            <p:cNvSpPr/>
            <p:nvPr/>
          </p:nvSpPr>
          <p:spPr>
            <a:xfrm>
              <a:off x="890200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Rechteck 934"/>
            <p:cNvSpPr/>
            <p:nvPr/>
          </p:nvSpPr>
          <p:spPr>
            <a:xfrm>
              <a:off x="99664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Rechteck 935"/>
            <p:cNvSpPr/>
            <p:nvPr/>
          </p:nvSpPr>
          <p:spPr>
            <a:xfrm>
              <a:off x="110309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Rechteck 936"/>
            <p:cNvSpPr/>
            <p:nvPr/>
          </p:nvSpPr>
          <p:spPr>
            <a:xfrm>
              <a:off x="120953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Rechteck 937"/>
            <p:cNvSpPr/>
            <p:nvPr/>
          </p:nvSpPr>
          <p:spPr>
            <a:xfrm>
              <a:off x="131598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Rechteck 938"/>
            <p:cNvSpPr/>
            <p:nvPr/>
          </p:nvSpPr>
          <p:spPr>
            <a:xfrm>
              <a:off x="142243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Rechteck 939"/>
            <p:cNvSpPr/>
            <p:nvPr/>
          </p:nvSpPr>
          <p:spPr>
            <a:xfrm>
              <a:off x="152887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Rechteck 940"/>
            <p:cNvSpPr/>
            <p:nvPr/>
          </p:nvSpPr>
          <p:spPr>
            <a:xfrm>
              <a:off x="163532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Rechteck 941"/>
            <p:cNvSpPr/>
            <p:nvPr/>
          </p:nvSpPr>
          <p:spPr>
            <a:xfrm>
              <a:off x="174177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Rechteck 942"/>
            <p:cNvSpPr/>
            <p:nvPr/>
          </p:nvSpPr>
          <p:spPr>
            <a:xfrm>
              <a:off x="184821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Rechteck 943"/>
            <p:cNvSpPr/>
            <p:nvPr/>
          </p:nvSpPr>
          <p:spPr>
            <a:xfrm>
              <a:off x="195466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Rechteck 944"/>
            <p:cNvSpPr/>
            <p:nvPr/>
          </p:nvSpPr>
          <p:spPr>
            <a:xfrm>
              <a:off x="206111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Rechteck 945"/>
            <p:cNvSpPr/>
            <p:nvPr/>
          </p:nvSpPr>
          <p:spPr>
            <a:xfrm>
              <a:off x="216755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7" name="Rechteck 946"/>
            <p:cNvSpPr/>
            <p:nvPr/>
          </p:nvSpPr>
          <p:spPr>
            <a:xfrm>
              <a:off x="227400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8" name="Rechteck 947"/>
            <p:cNvSpPr/>
            <p:nvPr/>
          </p:nvSpPr>
          <p:spPr>
            <a:xfrm>
              <a:off x="238045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Rechteck 948"/>
            <p:cNvSpPr/>
            <p:nvPr/>
          </p:nvSpPr>
          <p:spPr>
            <a:xfrm>
              <a:off x="248689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Rechteck 949"/>
            <p:cNvSpPr/>
            <p:nvPr/>
          </p:nvSpPr>
          <p:spPr>
            <a:xfrm>
              <a:off x="259334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Rechteck 950"/>
            <p:cNvSpPr/>
            <p:nvPr/>
          </p:nvSpPr>
          <p:spPr>
            <a:xfrm>
              <a:off x="251520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" name="Rechteck 951"/>
            <p:cNvSpPr/>
            <p:nvPr/>
          </p:nvSpPr>
          <p:spPr>
            <a:xfrm>
              <a:off x="357967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Rechteck 952"/>
            <p:cNvSpPr/>
            <p:nvPr/>
          </p:nvSpPr>
          <p:spPr>
            <a:xfrm>
              <a:off x="46441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Rechteck 953"/>
            <p:cNvSpPr/>
            <p:nvPr/>
          </p:nvSpPr>
          <p:spPr>
            <a:xfrm>
              <a:off x="570860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5" name="Rechteck 954"/>
            <p:cNvSpPr/>
            <p:nvPr/>
          </p:nvSpPr>
          <p:spPr>
            <a:xfrm>
              <a:off x="67730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Rechteck 955"/>
            <p:cNvSpPr/>
            <p:nvPr/>
          </p:nvSpPr>
          <p:spPr>
            <a:xfrm>
              <a:off x="78375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Rechteck 956"/>
            <p:cNvSpPr/>
            <p:nvPr/>
          </p:nvSpPr>
          <p:spPr>
            <a:xfrm>
              <a:off x="890200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Rechteck 957"/>
            <p:cNvSpPr/>
            <p:nvPr/>
          </p:nvSpPr>
          <p:spPr>
            <a:xfrm>
              <a:off x="99664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Rechteck 958"/>
            <p:cNvSpPr/>
            <p:nvPr/>
          </p:nvSpPr>
          <p:spPr>
            <a:xfrm>
              <a:off x="110309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Rechteck 959"/>
            <p:cNvSpPr/>
            <p:nvPr/>
          </p:nvSpPr>
          <p:spPr>
            <a:xfrm>
              <a:off x="120953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Rechteck 960"/>
            <p:cNvSpPr/>
            <p:nvPr/>
          </p:nvSpPr>
          <p:spPr>
            <a:xfrm>
              <a:off x="131598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Rechteck 961"/>
            <p:cNvSpPr/>
            <p:nvPr/>
          </p:nvSpPr>
          <p:spPr>
            <a:xfrm>
              <a:off x="142243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Rechteck 962"/>
            <p:cNvSpPr/>
            <p:nvPr/>
          </p:nvSpPr>
          <p:spPr>
            <a:xfrm>
              <a:off x="152887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Rechteck 963"/>
            <p:cNvSpPr/>
            <p:nvPr/>
          </p:nvSpPr>
          <p:spPr>
            <a:xfrm>
              <a:off x="163532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Rechteck 964"/>
            <p:cNvSpPr/>
            <p:nvPr/>
          </p:nvSpPr>
          <p:spPr>
            <a:xfrm>
              <a:off x="174177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Rechteck 965"/>
            <p:cNvSpPr/>
            <p:nvPr/>
          </p:nvSpPr>
          <p:spPr>
            <a:xfrm>
              <a:off x="184821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7" name="Rechteck 966"/>
            <p:cNvSpPr/>
            <p:nvPr/>
          </p:nvSpPr>
          <p:spPr>
            <a:xfrm>
              <a:off x="195466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Rechteck 967"/>
            <p:cNvSpPr/>
            <p:nvPr/>
          </p:nvSpPr>
          <p:spPr>
            <a:xfrm>
              <a:off x="206111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Rechteck 968"/>
            <p:cNvSpPr/>
            <p:nvPr/>
          </p:nvSpPr>
          <p:spPr>
            <a:xfrm>
              <a:off x="216755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Rechteck 969"/>
            <p:cNvSpPr/>
            <p:nvPr/>
          </p:nvSpPr>
          <p:spPr>
            <a:xfrm>
              <a:off x="227400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Rechteck 970"/>
            <p:cNvSpPr/>
            <p:nvPr/>
          </p:nvSpPr>
          <p:spPr>
            <a:xfrm>
              <a:off x="238045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Rechteck 971"/>
            <p:cNvSpPr/>
            <p:nvPr/>
          </p:nvSpPr>
          <p:spPr>
            <a:xfrm>
              <a:off x="248689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" name="Rechteck 972"/>
            <p:cNvSpPr/>
            <p:nvPr/>
          </p:nvSpPr>
          <p:spPr>
            <a:xfrm>
              <a:off x="259334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Rechteck 973"/>
            <p:cNvSpPr/>
            <p:nvPr/>
          </p:nvSpPr>
          <p:spPr>
            <a:xfrm>
              <a:off x="251520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Rechteck 974"/>
            <p:cNvSpPr/>
            <p:nvPr/>
          </p:nvSpPr>
          <p:spPr>
            <a:xfrm>
              <a:off x="357967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Rechteck 975"/>
            <p:cNvSpPr/>
            <p:nvPr/>
          </p:nvSpPr>
          <p:spPr>
            <a:xfrm>
              <a:off x="46441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Rechteck 976"/>
            <p:cNvSpPr/>
            <p:nvPr/>
          </p:nvSpPr>
          <p:spPr>
            <a:xfrm>
              <a:off x="570860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8" name="Rechteck 977"/>
            <p:cNvSpPr/>
            <p:nvPr/>
          </p:nvSpPr>
          <p:spPr>
            <a:xfrm>
              <a:off x="67730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Rechteck 978"/>
            <p:cNvSpPr/>
            <p:nvPr/>
          </p:nvSpPr>
          <p:spPr>
            <a:xfrm>
              <a:off x="78375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Rechteck 979"/>
            <p:cNvSpPr/>
            <p:nvPr/>
          </p:nvSpPr>
          <p:spPr>
            <a:xfrm>
              <a:off x="890200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Rechteck 980"/>
            <p:cNvSpPr/>
            <p:nvPr/>
          </p:nvSpPr>
          <p:spPr>
            <a:xfrm>
              <a:off x="99664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Rechteck 981"/>
            <p:cNvSpPr/>
            <p:nvPr/>
          </p:nvSpPr>
          <p:spPr>
            <a:xfrm>
              <a:off x="110309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Rechteck 982"/>
            <p:cNvSpPr/>
            <p:nvPr/>
          </p:nvSpPr>
          <p:spPr>
            <a:xfrm>
              <a:off x="120953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Rechteck 983"/>
            <p:cNvSpPr/>
            <p:nvPr/>
          </p:nvSpPr>
          <p:spPr>
            <a:xfrm>
              <a:off x="131598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Rechteck 984"/>
            <p:cNvSpPr/>
            <p:nvPr/>
          </p:nvSpPr>
          <p:spPr>
            <a:xfrm>
              <a:off x="142243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Rechteck 985"/>
            <p:cNvSpPr/>
            <p:nvPr/>
          </p:nvSpPr>
          <p:spPr>
            <a:xfrm>
              <a:off x="152887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Rechteck 986"/>
            <p:cNvSpPr/>
            <p:nvPr/>
          </p:nvSpPr>
          <p:spPr>
            <a:xfrm>
              <a:off x="163532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8" name="Rechteck 987"/>
            <p:cNvSpPr/>
            <p:nvPr/>
          </p:nvSpPr>
          <p:spPr>
            <a:xfrm>
              <a:off x="174177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Rechteck 988"/>
            <p:cNvSpPr/>
            <p:nvPr/>
          </p:nvSpPr>
          <p:spPr>
            <a:xfrm>
              <a:off x="184821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Rechteck 989"/>
            <p:cNvSpPr/>
            <p:nvPr/>
          </p:nvSpPr>
          <p:spPr>
            <a:xfrm>
              <a:off x="195466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Rechteck 990"/>
            <p:cNvSpPr/>
            <p:nvPr/>
          </p:nvSpPr>
          <p:spPr>
            <a:xfrm>
              <a:off x="206111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Rechteck 991"/>
            <p:cNvSpPr/>
            <p:nvPr/>
          </p:nvSpPr>
          <p:spPr>
            <a:xfrm>
              <a:off x="216755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Rechteck 992"/>
            <p:cNvSpPr/>
            <p:nvPr/>
          </p:nvSpPr>
          <p:spPr>
            <a:xfrm>
              <a:off x="227400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4" name="Rechteck 993"/>
            <p:cNvSpPr/>
            <p:nvPr/>
          </p:nvSpPr>
          <p:spPr>
            <a:xfrm>
              <a:off x="238045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5" name="Rechteck 994"/>
            <p:cNvSpPr/>
            <p:nvPr/>
          </p:nvSpPr>
          <p:spPr>
            <a:xfrm>
              <a:off x="248689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Rechteck 995"/>
            <p:cNvSpPr/>
            <p:nvPr/>
          </p:nvSpPr>
          <p:spPr>
            <a:xfrm>
              <a:off x="259334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Rechteck 996"/>
            <p:cNvSpPr/>
            <p:nvPr/>
          </p:nvSpPr>
          <p:spPr>
            <a:xfrm>
              <a:off x="251520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Rechteck 997"/>
            <p:cNvSpPr/>
            <p:nvPr/>
          </p:nvSpPr>
          <p:spPr>
            <a:xfrm>
              <a:off x="357967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Rechteck 998"/>
            <p:cNvSpPr/>
            <p:nvPr/>
          </p:nvSpPr>
          <p:spPr>
            <a:xfrm>
              <a:off x="46441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Rechteck 999"/>
            <p:cNvSpPr/>
            <p:nvPr/>
          </p:nvSpPr>
          <p:spPr>
            <a:xfrm>
              <a:off x="570860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1" name="Rechteck 1000"/>
            <p:cNvSpPr/>
            <p:nvPr/>
          </p:nvSpPr>
          <p:spPr>
            <a:xfrm>
              <a:off x="67730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2" name="Rechteck 1001"/>
            <p:cNvSpPr/>
            <p:nvPr/>
          </p:nvSpPr>
          <p:spPr>
            <a:xfrm>
              <a:off x="78375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3" name="Rechteck 1002"/>
            <p:cNvSpPr/>
            <p:nvPr/>
          </p:nvSpPr>
          <p:spPr>
            <a:xfrm>
              <a:off x="890200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4" name="Rechteck 1003"/>
            <p:cNvSpPr/>
            <p:nvPr/>
          </p:nvSpPr>
          <p:spPr>
            <a:xfrm>
              <a:off x="99664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5" name="Rechteck 1004"/>
            <p:cNvSpPr/>
            <p:nvPr/>
          </p:nvSpPr>
          <p:spPr>
            <a:xfrm>
              <a:off x="110309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6" name="Rechteck 1005"/>
            <p:cNvSpPr/>
            <p:nvPr/>
          </p:nvSpPr>
          <p:spPr>
            <a:xfrm>
              <a:off x="120953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Rechteck 1006"/>
            <p:cNvSpPr/>
            <p:nvPr/>
          </p:nvSpPr>
          <p:spPr>
            <a:xfrm>
              <a:off x="131598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Rechteck 1007"/>
            <p:cNvSpPr/>
            <p:nvPr/>
          </p:nvSpPr>
          <p:spPr>
            <a:xfrm>
              <a:off x="142243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Rechteck 1008"/>
            <p:cNvSpPr/>
            <p:nvPr/>
          </p:nvSpPr>
          <p:spPr>
            <a:xfrm>
              <a:off x="152887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Rechteck 1009"/>
            <p:cNvSpPr/>
            <p:nvPr/>
          </p:nvSpPr>
          <p:spPr>
            <a:xfrm>
              <a:off x="163532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Rechteck 1010"/>
            <p:cNvSpPr/>
            <p:nvPr/>
          </p:nvSpPr>
          <p:spPr>
            <a:xfrm>
              <a:off x="174177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Rechteck 1011"/>
            <p:cNvSpPr/>
            <p:nvPr/>
          </p:nvSpPr>
          <p:spPr>
            <a:xfrm>
              <a:off x="184821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Rechteck 1012"/>
            <p:cNvSpPr/>
            <p:nvPr/>
          </p:nvSpPr>
          <p:spPr>
            <a:xfrm>
              <a:off x="195466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4" name="Rechteck 1013"/>
            <p:cNvSpPr/>
            <p:nvPr/>
          </p:nvSpPr>
          <p:spPr>
            <a:xfrm>
              <a:off x="206111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5" name="Rechteck 1014"/>
            <p:cNvSpPr/>
            <p:nvPr/>
          </p:nvSpPr>
          <p:spPr>
            <a:xfrm>
              <a:off x="216755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Rechteck 1015"/>
            <p:cNvSpPr/>
            <p:nvPr/>
          </p:nvSpPr>
          <p:spPr>
            <a:xfrm>
              <a:off x="227400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Rechteck 1016"/>
            <p:cNvSpPr/>
            <p:nvPr/>
          </p:nvSpPr>
          <p:spPr>
            <a:xfrm>
              <a:off x="238045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Rechteck 1017"/>
            <p:cNvSpPr/>
            <p:nvPr/>
          </p:nvSpPr>
          <p:spPr>
            <a:xfrm>
              <a:off x="248689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Rechteck 1018"/>
            <p:cNvSpPr/>
            <p:nvPr/>
          </p:nvSpPr>
          <p:spPr>
            <a:xfrm>
              <a:off x="259334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Rechteck 1019"/>
            <p:cNvSpPr/>
            <p:nvPr/>
          </p:nvSpPr>
          <p:spPr>
            <a:xfrm>
              <a:off x="251520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Rechteck 1020"/>
            <p:cNvSpPr/>
            <p:nvPr/>
          </p:nvSpPr>
          <p:spPr>
            <a:xfrm>
              <a:off x="357967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Rechteck 1021"/>
            <p:cNvSpPr/>
            <p:nvPr/>
          </p:nvSpPr>
          <p:spPr>
            <a:xfrm>
              <a:off x="46441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Rechteck 1022"/>
            <p:cNvSpPr/>
            <p:nvPr/>
          </p:nvSpPr>
          <p:spPr>
            <a:xfrm>
              <a:off x="570860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Rechteck 1023"/>
            <p:cNvSpPr/>
            <p:nvPr/>
          </p:nvSpPr>
          <p:spPr>
            <a:xfrm>
              <a:off x="67730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Rechteck 1024"/>
            <p:cNvSpPr/>
            <p:nvPr/>
          </p:nvSpPr>
          <p:spPr>
            <a:xfrm>
              <a:off x="78375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Rechteck 1025"/>
            <p:cNvSpPr/>
            <p:nvPr/>
          </p:nvSpPr>
          <p:spPr>
            <a:xfrm>
              <a:off x="890200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Rechteck 1026"/>
            <p:cNvSpPr/>
            <p:nvPr/>
          </p:nvSpPr>
          <p:spPr>
            <a:xfrm>
              <a:off x="99664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Rechteck 1027"/>
            <p:cNvSpPr/>
            <p:nvPr/>
          </p:nvSpPr>
          <p:spPr>
            <a:xfrm>
              <a:off x="110309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Rechteck 1028"/>
            <p:cNvSpPr/>
            <p:nvPr/>
          </p:nvSpPr>
          <p:spPr>
            <a:xfrm>
              <a:off x="120953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Rechteck 1029"/>
            <p:cNvSpPr/>
            <p:nvPr/>
          </p:nvSpPr>
          <p:spPr>
            <a:xfrm>
              <a:off x="131598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echteck 1030"/>
            <p:cNvSpPr/>
            <p:nvPr/>
          </p:nvSpPr>
          <p:spPr>
            <a:xfrm>
              <a:off x="142243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Rechteck 1031"/>
            <p:cNvSpPr/>
            <p:nvPr/>
          </p:nvSpPr>
          <p:spPr>
            <a:xfrm>
              <a:off x="152887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hteck 1032"/>
            <p:cNvSpPr/>
            <p:nvPr/>
          </p:nvSpPr>
          <p:spPr>
            <a:xfrm>
              <a:off x="163532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echteck 1033"/>
            <p:cNvSpPr/>
            <p:nvPr/>
          </p:nvSpPr>
          <p:spPr>
            <a:xfrm>
              <a:off x="174177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hteck 1034"/>
            <p:cNvSpPr/>
            <p:nvPr/>
          </p:nvSpPr>
          <p:spPr>
            <a:xfrm>
              <a:off x="184821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Rechteck 1035"/>
            <p:cNvSpPr/>
            <p:nvPr/>
          </p:nvSpPr>
          <p:spPr>
            <a:xfrm>
              <a:off x="195466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hteck 1036"/>
            <p:cNvSpPr/>
            <p:nvPr/>
          </p:nvSpPr>
          <p:spPr>
            <a:xfrm>
              <a:off x="206111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Rechteck 1037"/>
            <p:cNvSpPr/>
            <p:nvPr/>
          </p:nvSpPr>
          <p:spPr>
            <a:xfrm>
              <a:off x="216755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hteck 1038"/>
            <p:cNvSpPr/>
            <p:nvPr/>
          </p:nvSpPr>
          <p:spPr>
            <a:xfrm>
              <a:off x="227400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echteck 1039"/>
            <p:cNvSpPr/>
            <p:nvPr/>
          </p:nvSpPr>
          <p:spPr>
            <a:xfrm>
              <a:off x="238045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Rechteck 1040"/>
            <p:cNvSpPr/>
            <p:nvPr/>
          </p:nvSpPr>
          <p:spPr>
            <a:xfrm>
              <a:off x="248689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Rechteck 1041"/>
            <p:cNvSpPr/>
            <p:nvPr/>
          </p:nvSpPr>
          <p:spPr>
            <a:xfrm>
              <a:off x="259334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echteck 1042"/>
            <p:cNvSpPr/>
            <p:nvPr/>
          </p:nvSpPr>
          <p:spPr>
            <a:xfrm>
              <a:off x="251520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Rechteck 1043"/>
            <p:cNvSpPr/>
            <p:nvPr/>
          </p:nvSpPr>
          <p:spPr>
            <a:xfrm>
              <a:off x="357967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Rechteck 1044"/>
            <p:cNvSpPr/>
            <p:nvPr/>
          </p:nvSpPr>
          <p:spPr>
            <a:xfrm>
              <a:off x="46441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echteck 1045"/>
            <p:cNvSpPr/>
            <p:nvPr/>
          </p:nvSpPr>
          <p:spPr>
            <a:xfrm>
              <a:off x="570860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Rechteck 1046"/>
            <p:cNvSpPr/>
            <p:nvPr/>
          </p:nvSpPr>
          <p:spPr>
            <a:xfrm>
              <a:off x="67730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Rechteck 1047"/>
            <p:cNvSpPr/>
            <p:nvPr/>
          </p:nvSpPr>
          <p:spPr>
            <a:xfrm>
              <a:off x="78375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Rechteck 1048"/>
            <p:cNvSpPr/>
            <p:nvPr/>
          </p:nvSpPr>
          <p:spPr>
            <a:xfrm>
              <a:off x="890200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Rechteck 1049"/>
            <p:cNvSpPr/>
            <p:nvPr/>
          </p:nvSpPr>
          <p:spPr>
            <a:xfrm>
              <a:off x="99664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Rechteck 1050"/>
            <p:cNvSpPr/>
            <p:nvPr/>
          </p:nvSpPr>
          <p:spPr>
            <a:xfrm>
              <a:off x="110309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Rechteck 1051"/>
            <p:cNvSpPr/>
            <p:nvPr/>
          </p:nvSpPr>
          <p:spPr>
            <a:xfrm>
              <a:off x="120953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Rechteck 1052"/>
            <p:cNvSpPr/>
            <p:nvPr/>
          </p:nvSpPr>
          <p:spPr>
            <a:xfrm>
              <a:off x="131598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Rechteck 1053"/>
            <p:cNvSpPr/>
            <p:nvPr/>
          </p:nvSpPr>
          <p:spPr>
            <a:xfrm>
              <a:off x="142243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Rechteck 1054"/>
            <p:cNvSpPr/>
            <p:nvPr/>
          </p:nvSpPr>
          <p:spPr>
            <a:xfrm>
              <a:off x="152887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Rechteck 1055"/>
            <p:cNvSpPr/>
            <p:nvPr/>
          </p:nvSpPr>
          <p:spPr>
            <a:xfrm>
              <a:off x="163532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Rechteck 1056"/>
            <p:cNvSpPr/>
            <p:nvPr/>
          </p:nvSpPr>
          <p:spPr>
            <a:xfrm>
              <a:off x="174177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Rechteck 1057"/>
            <p:cNvSpPr/>
            <p:nvPr/>
          </p:nvSpPr>
          <p:spPr>
            <a:xfrm>
              <a:off x="184821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Rechteck 1058"/>
            <p:cNvSpPr/>
            <p:nvPr/>
          </p:nvSpPr>
          <p:spPr>
            <a:xfrm>
              <a:off x="195466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Rechteck 1059"/>
            <p:cNvSpPr/>
            <p:nvPr/>
          </p:nvSpPr>
          <p:spPr>
            <a:xfrm>
              <a:off x="206111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hteck 1060"/>
            <p:cNvSpPr/>
            <p:nvPr/>
          </p:nvSpPr>
          <p:spPr>
            <a:xfrm>
              <a:off x="216755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Rechteck 1061"/>
            <p:cNvSpPr/>
            <p:nvPr/>
          </p:nvSpPr>
          <p:spPr>
            <a:xfrm>
              <a:off x="227400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Rechteck 1062"/>
            <p:cNvSpPr/>
            <p:nvPr/>
          </p:nvSpPr>
          <p:spPr>
            <a:xfrm>
              <a:off x="238045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Rechteck 1063"/>
            <p:cNvSpPr/>
            <p:nvPr/>
          </p:nvSpPr>
          <p:spPr>
            <a:xfrm>
              <a:off x="248689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Rechteck 1064"/>
            <p:cNvSpPr/>
            <p:nvPr/>
          </p:nvSpPr>
          <p:spPr>
            <a:xfrm>
              <a:off x="259334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Rechteck 1065"/>
            <p:cNvSpPr/>
            <p:nvPr/>
          </p:nvSpPr>
          <p:spPr>
            <a:xfrm>
              <a:off x="251520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Rechteck 1066"/>
            <p:cNvSpPr/>
            <p:nvPr/>
          </p:nvSpPr>
          <p:spPr>
            <a:xfrm>
              <a:off x="357967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Rechteck 1067"/>
            <p:cNvSpPr/>
            <p:nvPr/>
          </p:nvSpPr>
          <p:spPr>
            <a:xfrm>
              <a:off x="46441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Rechteck 1068"/>
            <p:cNvSpPr/>
            <p:nvPr/>
          </p:nvSpPr>
          <p:spPr>
            <a:xfrm>
              <a:off x="570860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Rechteck 1069"/>
            <p:cNvSpPr/>
            <p:nvPr/>
          </p:nvSpPr>
          <p:spPr>
            <a:xfrm>
              <a:off x="67730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Rechteck 1070"/>
            <p:cNvSpPr/>
            <p:nvPr/>
          </p:nvSpPr>
          <p:spPr>
            <a:xfrm>
              <a:off x="78375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Rechteck 1071"/>
            <p:cNvSpPr/>
            <p:nvPr/>
          </p:nvSpPr>
          <p:spPr>
            <a:xfrm>
              <a:off x="890200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Rechteck 1072"/>
            <p:cNvSpPr/>
            <p:nvPr/>
          </p:nvSpPr>
          <p:spPr>
            <a:xfrm>
              <a:off x="99664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Rechteck 1073"/>
            <p:cNvSpPr/>
            <p:nvPr/>
          </p:nvSpPr>
          <p:spPr>
            <a:xfrm>
              <a:off x="110309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Rechteck 1074"/>
            <p:cNvSpPr/>
            <p:nvPr/>
          </p:nvSpPr>
          <p:spPr>
            <a:xfrm>
              <a:off x="120953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Rechteck 1075"/>
            <p:cNvSpPr/>
            <p:nvPr/>
          </p:nvSpPr>
          <p:spPr>
            <a:xfrm>
              <a:off x="131598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Rechteck 1076"/>
            <p:cNvSpPr/>
            <p:nvPr/>
          </p:nvSpPr>
          <p:spPr>
            <a:xfrm>
              <a:off x="142243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Rechteck 1077"/>
            <p:cNvSpPr/>
            <p:nvPr/>
          </p:nvSpPr>
          <p:spPr>
            <a:xfrm>
              <a:off x="152887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Rechteck 1078"/>
            <p:cNvSpPr/>
            <p:nvPr/>
          </p:nvSpPr>
          <p:spPr>
            <a:xfrm>
              <a:off x="163532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Rechteck 1079"/>
            <p:cNvSpPr/>
            <p:nvPr/>
          </p:nvSpPr>
          <p:spPr>
            <a:xfrm>
              <a:off x="174177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Rechteck 1080"/>
            <p:cNvSpPr/>
            <p:nvPr/>
          </p:nvSpPr>
          <p:spPr>
            <a:xfrm>
              <a:off x="184821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Rechteck 1081"/>
            <p:cNvSpPr/>
            <p:nvPr/>
          </p:nvSpPr>
          <p:spPr>
            <a:xfrm>
              <a:off x="195466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Rechteck 1082"/>
            <p:cNvSpPr/>
            <p:nvPr/>
          </p:nvSpPr>
          <p:spPr>
            <a:xfrm>
              <a:off x="206111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Rechteck 1083"/>
            <p:cNvSpPr/>
            <p:nvPr/>
          </p:nvSpPr>
          <p:spPr>
            <a:xfrm>
              <a:off x="216755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Rechteck 1084"/>
            <p:cNvSpPr/>
            <p:nvPr/>
          </p:nvSpPr>
          <p:spPr>
            <a:xfrm>
              <a:off x="227400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Rechteck 1085"/>
            <p:cNvSpPr/>
            <p:nvPr/>
          </p:nvSpPr>
          <p:spPr>
            <a:xfrm>
              <a:off x="238045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Rechteck 1086"/>
            <p:cNvSpPr/>
            <p:nvPr/>
          </p:nvSpPr>
          <p:spPr>
            <a:xfrm>
              <a:off x="248689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Rechteck 1087"/>
            <p:cNvSpPr/>
            <p:nvPr/>
          </p:nvSpPr>
          <p:spPr>
            <a:xfrm>
              <a:off x="259334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Rechteck 1088"/>
            <p:cNvSpPr/>
            <p:nvPr/>
          </p:nvSpPr>
          <p:spPr>
            <a:xfrm>
              <a:off x="251520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Rechteck 1089"/>
            <p:cNvSpPr/>
            <p:nvPr/>
          </p:nvSpPr>
          <p:spPr>
            <a:xfrm>
              <a:off x="357967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Rechteck 1090"/>
            <p:cNvSpPr/>
            <p:nvPr/>
          </p:nvSpPr>
          <p:spPr>
            <a:xfrm>
              <a:off x="46441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Rechteck 1091"/>
            <p:cNvSpPr/>
            <p:nvPr/>
          </p:nvSpPr>
          <p:spPr>
            <a:xfrm>
              <a:off x="570860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Rechteck 1092"/>
            <p:cNvSpPr/>
            <p:nvPr/>
          </p:nvSpPr>
          <p:spPr>
            <a:xfrm>
              <a:off x="67730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4" name="Rechteck 1093"/>
            <p:cNvSpPr/>
            <p:nvPr/>
          </p:nvSpPr>
          <p:spPr>
            <a:xfrm>
              <a:off x="78375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Rechteck 1094"/>
            <p:cNvSpPr/>
            <p:nvPr/>
          </p:nvSpPr>
          <p:spPr>
            <a:xfrm>
              <a:off x="890200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Rechteck 1095"/>
            <p:cNvSpPr/>
            <p:nvPr/>
          </p:nvSpPr>
          <p:spPr>
            <a:xfrm>
              <a:off x="99664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Rechteck 1096"/>
            <p:cNvSpPr/>
            <p:nvPr/>
          </p:nvSpPr>
          <p:spPr>
            <a:xfrm>
              <a:off x="110309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Rechteck 1097"/>
            <p:cNvSpPr/>
            <p:nvPr/>
          </p:nvSpPr>
          <p:spPr>
            <a:xfrm>
              <a:off x="120953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Rechteck 1098"/>
            <p:cNvSpPr/>
            <p:nvPr/>
          </p:nvSpPr>
          <p:spPr>
            <a:xfrm>
              <a:off x="131598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Rechteck 1099"/>
            <p:cNvSpPr/>
            <p:nvPr/>
          </p:nvSpPr>
          <p:spPr>
            <a:xfrm>
              <a:off x="142243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Rechteck 1100"/>
            <p:cNvSpPr/>
            <p:nvPr/>
          </p:nvSpPr>
          <p:spPr>
            <a:xfrm>
              <a:off x="152887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Rechteck 1101"/>
            <p:cNvSpPr/>
            <p:nvPr/>
          </p:nvSpPr>
          <p:spPr>
            <a:xfrm>
              <a:off x="163532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Rechteck 1102"/>
            <p:cNvSpPr/>
            <p:nvPr/>
          </p:nvSpPr>
          <p:spPr>
            <a:xfrm>
              <a:off x="174177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Rechteck 1103"/>
            <p:cNvSpPr/>
            <p:nvPr/>
          </p:nvSpPr>
          <p:spPr>
            <a:xfrm>
              <a:off x="184821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Rechteck 1104"/>
            <p:cNvSpPr/>
            <p:nvPr/>
          </p:nvSpPr>
          <p:spPr>
            <a:xfrm>
              <a:off x="195466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Rechteck 1105"/>
            <p:cNvSpPr/>
            <p:nvPr/>
          </p:nvSpPr>
          <p:spPr>
            <a:xfrm>
              <a:off x="206111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Rechteck 1106"/>
            <p:cNvSpPr/>
            <p:nvPr/>
          </p:nvSpPr>
          <p:spPr>
            <a:xfrm>
              <a:off x="216755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Rechteck 1107"/>
            <p:cNvSpPr/>
            <p:nvPr/>
          </p:nvSpPr>
          <p:spPr>
            <a:xfrm>
              <a:off x="227400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Rechteck 1108"/>
            <p:cNvSpPr/>
            <p:nvPr/>
          </p:nvSpPr>
          <p:spPr>
            <a:xfrm>
              <a:off x="238045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Rechteck 1109"/>
            <p:cNvSpPr/>
            <p:nvPr/>
          </p:nvSpPr>
          <p:spPr>
            <a:xfrm>
              <a:off x="248689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Rechteck 1110"/>
            <p:cNvSpPr/>
            <p:nvPr/>
          </p:nvSpPr>
          <p:spPr>
            <a:xfrm>
              <a:off x="259334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Rechteck 1111"/>
            <p:cNvSpPr/>
            <p:nvPr/>
          </p:nvSpPr>
          <p:spPr>
            <a:xfrm>
              <a:off x="251520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Rechteck 1112"/>
            <p:cNvSpPr/>
            <p:nvPr/>
          </p:nvSpPr>
          <p:spPr>
            <a:xfrm>
              <a:off x="357967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Rechteck 1113"/>
            <p:cNvSpPr/>
            <p:nvPr/>
          </p:nvSpPr>
          <p:spPr>
            <a:xfrm>
              <a:off x="46441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Rechteck 1114"/>
            <p:cNvSpPr/>
            <p:nvPr/>
          </p:nvSpPr>
          <p:spPr>
            <a:xfrm>
              <a:off x="570860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Rechteck 1115"/>
            <p:cNvSpPr/>
            <p:nvPr/>
          </p:nvSpPr>
          <p:spPr>
            <a:xfrm>
              <a:off x="67730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Rechteck 1116"/>
            <p:cNvSpPr/>
            <p:nvPr/>
          </p:nvSpPr>
          <p:spPr>
            <a:xfrm>
              <a:off x="78375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echteck 1117"/>
            <p:cNvSpPr/>
            <p:nvPr/>
          </p:nvSpPr>
          <p:spPr>
            <a:xfrm>
              <a:off x="890200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echteck 1118"/>
            <p:cNvSpPr/>
            <p:nvPr/>
          </p:nvSpPr>
          <p:spPr>
            <a:xfrm>
              <a:off x="99664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Rechteck 1119"/>
            <p:cNvSpPr/>
            <p:nvPr/>
          </p:nvSpPr>
          <p:spPr>
            <a:xfrm>
              <a:off x="110309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Rechteck 1120"/>
            <p:cNvSpPr/>
            <p:nvPr/>
          </p:nvSpPr>
          <p:spPr>
            <a:xfrm>
              <a:off x="120953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Rechteck 1121"/>
            <p:cNvSpPr/>
            <p:nvPr/>
          </p:nvSpPr>
          <p:spPr>
            <a:xfrm>
              <a:off x="131598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Rechteck 1122"/>
            <p:cNvSpPr/>
            <p:nvPr/>
          </p:nvSpPr>
          <p:spPr>
            <a:xfrm>
              <a:off x="142243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Rechteck 1123"/>
            <p:cNvSpPr/>
            <p:nvPr/>
          </p:nvSpPr>
          <p:spPr>
            <a:xfrm>
              <a:off x="152887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Rechteck 1124"/>
            <p:cNvSpPr/>
            <p:nvPr/>
          </p:nvSpPr>
          <p:spPr>
            <a:xfrm>
              <a:off x="163532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Rechteck 1125"/>
            <p:cNvSpPr/>
            <p:nvPr/>
          </p:nvSpPr>
          <p:spPr>
            <a:xfrm>
              <a:off x="174177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Rechteck 1126"/>
            <p:cNvSpPr/>
            <p:nvPr/>
          </p:nvSpPr>
          <p:spPr>
            <a:xfrm>
              <a:off x="184821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Rechteck 1127"/>
            <p:cNvSpPr/>
            <p:nvPr/>
          </p:nvSpPr>
          <p:spPr>
            <a:xfrm>
              <a:off x="195466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Rechteck 1128"/>
            <p:cNvSpPr/>
            <p:nvPr/>
          </p:nvSpPr>
          <p:spPr>
            <a:xfrm>
              <a:off x="206111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Rechteck 1129"/>
            <p:cNvSpPr/>
            <p:nvPr/>
          </p:nvSpPr>
          <p:spPr>
            <a:xfrm>
              <a:off x="216755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Rechteck 1130"/>
            <p:cNvSpPr/>
            <p:nvPr/>
          </p:nvSpPr>
          <p:spPr>
            <a:xfrm>
              <a:off x="227400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Rechteck 1131"/>
            <p:cNvSpPr/>
            <p:nvPr/>
          </p:nvSpPr>
          <p:spPr>
            <a:xfrm>
              <a:off x="238045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Rechteck 1132"/>
            <p:cNvSpPr/>
            <p:nvPr/>
          </p:nvSpPr>
          <p:spPr>
            <a:xfrm>
              <a:off x="248689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Rechteck 1133"/>
            <p:cNvSpPr/>
            <p:nvPr/>
          </p:nvSpPr>
          <p:spPr>
            <a:xfrm>
              <a:off x="259334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Rechteck 1134"/>
            <p:cNvSpPr/>
            <p:nvPr/>
          </p:nvSpPr>
          <p:spPr>
            <a:xfrm>
              <a:off x="251520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Rechteck 1135"/>
            <p:cNvSpPr/>
            <p:nvPr/>
          </p:nvSpPr>
          <p:spPr>
            <a:xfrm>
              <a:off x="357967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echteck 1136"/>
            <p:cNvSpPr/>
            <p:nvPr/>
          </p:nvSpPr>
          <p:spPr>
            <a:xfrm>
              <a:off x="46441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Rechteck 1137"/>
            <p:cNvSpPr/>
            <p:nvPr/>
          </p:nvSpPr>
          <p:spPr>
            <a:xfrm>
              <a:off x="570860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Rechteck 1138"/>
            <p:cNvSpPr/>
            <p:nvPr/>
          </p:nvSpPr>
          <p:spPr>
            <a:xfrm>
              <a:off x="67730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echteck 1139"/>
            <p:cNvSpPr/>
            <p:nvPr/>
          </p:nvSpPr>
          <p:spPr>
            <a:xfrm>
              <a:off x="78375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echteck 1140"/>
            <p:cNvSpPr/>
            <p:nvPr/>
          </p:nvSpPr>
          <p:spPr>
            <a:xfrm>
              <a:off x="890200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Rechteck 1141"/>
            <p:cNvSpPr/>
            <p:nvPr/>
          </p:nvSpPr>
          <p:spPr>
            <a:xfrm>
              <a:off x="99664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echteck 1142"/>
            <p:cNvSpPr/>
            <p:nvPr/>
          </p:nvSpPr>
          <p:spPr>
            <a:xfrm>
              <a:off x="110309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Rechteck 1143"/>
            <p:cNvSpPr/>
            <p:nvPr/>
          </p:nvSpPr>
          <p:spPr>
            <a:xfrm>
              <a:off x="120953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5" name="Rechteck 1144"/>
            <p:cNvSpPr/>
            <p:nvPr/>
          </p:nvSpPr>
          <p:spPr>
            <a:xfrm>
              <a:off x="131598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6" name="Rechteck 1145"/>
            <p:cNvSpPr/>
            <p:nvPr/>
          </p:nvSpPr>
          <p:spPr>
            <a:xfrm>
              <a:off x="142243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Rechteck 1146"/>
            <p:cNvSpPr/>
            <p:nvPr/>
          </p:nvSpPr>
          <p:spPr>
            <a:xfrm>
              <a:off x="152887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8" name="Rechteck 1147"/>
            <p:cNvSpPr/>
            <p:nvPr/>
          </p:nvSpPr>
          <p:spPr>
            <a:xfrm>
              <a:off x="163532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Rechteck 1148"/>
            <p:cNvSpPr/>
            <p:nvPr/>
          </p:nvSpPr>
          <p:spPr>
            <a:xfrm>
              <a:off x="174177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Rechteck 1149"/>
            <p:cNvSpPr/>
            <p:nvPr/>
          </p:nvSpPr>
          <p:spPr>
            <a:xfrm>
              <a:off x="184821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Rechteck 1150"/>
            <p:cNvSpPr/>
            <p:nvPr/>
          </p:nvSpPr>
          <p:spPr>
            <a:xfrm>
              <a:off x="195466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2" name="Rechteck 1151"/>
            <p:cNvSpPr/>
            <p:nvPr/>
          </p:nvSpPr>
          <p:spPr>
            <a:xfrm>
              <a:off x="206111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3" name="Rechteck 1152"/>
            <p:cNvSpPr/>
            <p:nvPr/>
          </p:nvSpPr>
          <p:spPr>
            <a:xfrm>
              <a:off x="216755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4" name="Rechteck 1153"/>
            <p:cNvSpPr/>
            <p:nvPr/>
          </p:nvSpPr>
          <p:spPr>
            <a:xfrm>
              <a:off x="227400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5" name="Rechteck 1154"/>
            <p:cNvSpPr/>
            <p:nvPr/>
          </p:nvSpPr>
          <p:spPr>
            <a:xfrm>
              <a:off x="238045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6" name="Rechteck 1155"/>
            <p:cNvSpPr/>
            <p:nvPr/>
          </p:nvSpPr>
          <p:spPr>
            <a:xfrm>
              <a:off x="248689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7" name="Rechteck 1156"/>
            <p:cNvSpPr/>
            <p:nvPr/>
          </p:nvSpPr>
          <p:spPr>
            <a:xfrm>
              <a:off x="259334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8" name="Rechteck 1157"/>
            <p:cNvSpPr/>
            <p:nvPr/>
          </p:nvSpPr>
          <p:spPr>
            <a:xfrm>
              <a:off x="251520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9" name="Rechteck 1158"/>
            <p:cNvSpPr/>
            <p:nvPr/>
          </p:nvSpPr>
          <p:spPr>
            <a:xfrm>
              <a:off x="357967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0" name="Rechteck 1159"/>
            <p:cNvSpPr/>
            <p:nvPr/>
          </p:nvSpPr>
          <p:spPr>
            <a:xfrm>
              <a:off x="46441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1" name="Rechteck 1160"/>
            <p:cNvSpPr/>
            <p:nvPr/>
          </p:nvSpPr>
          <p:spPr>
            <a:xfrm>
              <a:off x="570860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2" name="Rechteck 1161"/>
            <p:cNvSpPr/>
            <p:nvPr/>
          </p:nvSpPr>
          <p:spPr>
            <a:xfrm>
              <a:off x="67730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3" name="Rechteck 1162"/>
            <p:cNvSpPr/>
            <p:nvPr/>
          </p:nvSpPr>
          <p:spPr>
            <a:xfrm>
              <a:off x="78375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4" name="Rechteck 1163"/>
            <p:cNvSpPr/>
            <p:nvPr/>
          </p:nvSpPr>
          <p:spPr>
            <a:xfrm>
              <a:off x="890200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5" name="Rechteck 1164"/>
            <p:cNvSpPr/>
            <p:nvPr/>
          </p:nvSpPr>
          <p:spPr>
            <a:xfrm>
              <a:off x="99664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6" name="Rechteck 1165"/>
            <p:cNvSpPr/>
            <p:nvPr/>
          </p:nvSpPr>
          <p:spPr>
            <a:xfrm>
              <a:off x="110309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7" name="Rechteck 1166"/>
            <p:cNvSpPr/>
            <p:nvPr/>
          </p:nvSpPr>
          <p:spPr>
            <a:xfrm>
              <a:off x="120953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8" name="Rechteck 1167"/>
            <p:cNvSpPr/>
            <p:nvPr/>
          </p:nvSpPr>
          <p:spPr>
            <a:xfrm>
              <a:off x="131598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9" name="Rechteck 1168"/>
            <p:cNvSpPr/>
            <p:nvPr/>
          </p:nvSpPr>
          <p:spPr>
            <a:xfrm>
              <a:off x="142243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0" name="Rechteck 1169"/>
            <p:cNvSpPr/>
            <p:nvPr/>
          </p:nvSpPr>
          <p:spPr>
            <a:xfrm>
              <a:off x="152887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1" name="Rechteck 1170"/>
            <p:cNvSpPr/>
            <p:nvPr/>
          </p:nvSpPr>
          <p:spPr>
            <a:xfrm>
              <a:off x="163532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2" name="Rechteck 1171"/>
            <p:cNvSpPr/>
            <p:nvPr/>
          </p:nvSpPr>
          <p:spPr>
            <a:xfrm>
              <a:off x="174177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3" name="Rechteck 1172"/>
            <p:cNvSpPr/>
            <p:nvPr/>
          </p:nvSpPr>
          <p:spPr>
            <a:xfrm>
              <a:off x="184821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4" name="Rechteck 1173"/>
            <p:cNvSpPr/>
            <p:nvPr/>
          </p:nvSpPr>
          <p:spPr>
            <a:xfrm>
              <a:off x="195466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5" name="Rechteck 1174"/>
            <p:cNvSpPr/>
            <p:nvPr/>
          </p:nvSpPr>
          <p:spPr>
            <a:xfrm>
              <a:off x="206111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6" name="Rechteck 1175"/>
            <p:cNvSpPr/>
            <p:nvPr/>
          </p:nvSpPr>
          <p:spPr>
            <a:xfrm>
              <a:off x="216755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7" name="Rechteck 1176"/>
            <p:cNvSpPr/>
            <p:nvPr/>
          </p:nvSpPr>
          <p:spPr>
            <a:xfrm>
              <a:off x="227400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8" name="Rechteck 1177"/>
            <p:cNvSpPr/>
            <p:nvPr/>
          </p:nvSpPr>
          <p:spPr>
            <a:xfrm>
              <a:off x="238045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Rechteck 1178"/>
            <p:cNvSpPr/>
            <p:nvPr/>
          </p:nvSpPr>
          <p:spPr>
            <a:xfrm>
              <a:off x="248689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Rechteck 1179"/>
            <p:cNvSpPr/>
            <p:nvPr/>
          </p:nvSpPr>
          <p:spPr>
            <a:xfrm>
              <a:off x="259334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1" name="Rechteck 1180"/>
            <p:cNvSpPr/>
            <p:nvPr/>
          </p:nvSpPr>
          <p:spPr>
            <a:xfrm>
              <a:off x="251520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2" name="Rechteck 1181"/>
            <p:cNvSpPr/>
            <p:nvPr/>
          </p:nvSpPr>
          <p:spPr>
            <a:xfrm>
              <a:off x="357967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3" name="Rechteck 1182"/>
            <p:cNvSpPr/>
            <p:nvPr/>
          </p:nvSpPr>
          <p:spPr>
            <a:xfrm>
              <a:off x="46441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4" name="Rechteck 1183"/>
            <p:cNvSpPr/>
            <p:nvPr/>
          </p:nvSpPr>
          <p:spPr>
            <a:xfrm>
              <a:off x="570860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5" name="Rechteck 1184"/>
            <p:cNvSpPr/>
            <p:nvPr/>
          </p:nvSpPr>
          <p:spPr>
            <a:xfrm>
              <a:off x="67730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6" name="Rechteck 1185"/>
            <p:cNvSpPr/>
            <p:nvPr/>
          </p:nvSpPr>
          <p:spPr>
            <a:xfrm>
              <a:off x="78375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echteck 1186"/>
            <p:cNvSpPr/>
            <p:nvPr/>
          </p:nvSpPr>
          <p:spPr>
            <a:xfrm>
              <a:off x="890200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8" name="Rechteck 1187"/>
            <p:cNvSpPr/>
            <p:nvPr/>
          </p:nvSpPr>
          <p:spPr>
            <a:xfrm>
              <a:off x="99664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9" name="Rechteck 1188"/>
            <p:cNvSpPr/>
            <p:nvPr/>
          </p:nvSpPr>
          <p:spPr>
            <a:xfrm>
              <a:off x="110309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Rechteck 1189"/>
            <p:cNvSpPr/>
            <p:nvPr/>
          </p:nvSpPr>
          <p:spPr>
            <a:xfrm>
              <a:off x="120953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1" name="Rechteck 1190"/>
            <p:cNvSpPr/>
            <p:nvPr/>
          </p:nvSpPr>
          <p:spPr>
            <a:xfrm>
              <a:off x="131598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2" name="Rechteck 1191"/>
            <p:cNvSpPr/>
            <p:nvPr/>
          </p:nvSpPr>
          <p:spPr>
            <a:xfrm>
              <a:off x="142243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3" name="Rechteck 1192"/>
            <p:cNvSpPr/>
            <p:nvPr/>
          </p:nvSpPr>
          <p:spPr>
            <a:xfrm>
              <a:off x="152887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4" name="Rechteck 1193"/>
            <p:cNvSpPr/>
            <p:nvPr/>
          </p:nvSpPr>
          <p:spPr>
            <a:xfrm>
              <a:off x="163532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5" name="Rechteck 1194"/>
            <p:cNvSpPr/>
            <p:nvPr/>
          </p:nvSpPr>
          <p:spPr>
            <a:xfrm>
              <a:off x="174177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6" name="Rechteck 1195"/>
            <p:cNvSpPr/>
            <p:nvPr/>
          </p:nvSpPr>
          <p:spPr>
            <a:xfrm>
              <a:off x="184821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Rechteck 1196"/>
            <p:cNvSpPr/>
            <p:nvPr/>
          </p:nvSpPr>
          <p:spPr>
            <a:xfrm>
              <a:off x="195466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Rechteck 1197"/>
            <p:cNvSpPr/>
            <p:nvPr/>
          </p:nvSpPr>
          <p:spPr>
            <a:xfrm>
              <a:off x="206111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echteck 1198"/>
            <p:cNvSpPr/>
            <p:nvPr/>
          </p:nvSpPr>
          <p:spPr>
            <a:xfrm>
              <a:off x="216755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echteck 1199"/>
            <p:cNvSpPr/>
            <p:nvPr/>
          </p:nvSpPr>
          <p:spPr>
            <a:xfrm>
              <a:off x="227400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Rechteck 1200"/>
            <p:cNvSpPr/>
            <p:nvPr/>
          </p:nvSpPr>
          <p:spPr>
            <a:xfrm>
              <a:off x="238045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Rechteck 1201"/>
            <p:cNvSpPr/>
            <p:nvPr/>
          </p:nvSpPr>
          <p:spPr>
            <a:xfrm>
              <a:off x="248689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echteck 1202"/>
            <p:cNvSpPr/>
            <p:nvPr/>
          </p:nvSpPr>
          <p:spPr>
            <a:xfrm>
              <a:off x="259334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echteck 1203"/>
            <p:cNvSpPr/>
            <p:nvPr/>
          </p:nvSpPr>
          <p:spPr>
            <a:xfrm>
              <a:off x="251520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echteck 1204"/>
            <p:cNvSpPr/>
            <p:nvPr/>
          </p:nvSpPr>
          <p:spPr>
            <a:xfrm>
              <a:off x="357967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echteck 1205"/>
            <p:cNvSpPr/>
            <p:nvPr/>
          </p:nvSpPr>
          <p:spPr>
            <a:xfrm>
              <a:off x="46441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echteck 1206"/>
            <p:cNvSpPr/>
            <p:nvPr/>
          </p:nvSpPr>
          <p:spPr>
            <a:xfrm>
              <a:off x="570860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8" name="Rechteck 1207"/>
            <p:cNvSpPr/>
            <p:nvPr/>
          </p:nvSpPr>
          <p:spPr>
            <a:xfrm>
              <a:off x="67730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9" name="Rechteck 1208"/>
            <p:cNvSpPr/>
            <p:nvPr/>
          </p:nvSpPr>
          <p:spPr>
            <a:xfrm>
              <a:off x="78375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0" name="Rechteck 1209"/>
            <p:cNvSpPr/>
            <p:nvPr/>
          </p:nvSpPr>
          <p:spPr>
            <a:xfrm>
              <a:off x="890200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1" name="Rechteck 1210"/>
            <p:cNvSpPr/>
            <p:nvPr/>
          </p:nvSpPr>
          <p:spPr>
            <a:xfrm>
              <a:off x="99664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2" name="Rechteck 1211"/>
            <p:cNvSpPr/>
            <p:nvPr/>
          </p:nvSpPr>
          <p:spPr>
            <a:xfrm>
              <a:off x="110309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3" name="Rechteck 1212"/>
            <p:cNvSpPr/>
            <p:nvPr/>
          </p:nvSpPr>
          <p:spPr>
            <a:xfrm>
              <a:off x="120953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4" name="Rechteck 1213"/>
            <p:cNvSpPr/>
            <p:nvPr/>
          </p:nvSpPr>
          <p:spPr>
            <a:xfrm>
              <a:off x="131598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5" name="Rechteck 1214"/>
            <p:cNvSpPr/>
            <p:nvPr/>
          </p:nvSpPr>
          <p:spPr>
            <a:xfrm>
              <a:off x="142243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6" name="Rechteck 1215"/>
            <p:cNvSpPr/>
            <p:nvPr/>
          </p:nvSpPr>
          <p:spPr>
            <a:xfrm>
              <a:off x="152887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7" name="Rechteck 1216"/>
            <p:cNvSpPr/>
            <p:nvPr/>
          </p:nvSpPr>
          <p:spPr>
            <a:xfrm>
              <a:off x="163532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8" name="Rechteck 1217"/>
            <p:cNvSpPr/>
            <p:nvPr/>
          </p:nvSpPr>
          <p:spPr>
            <a:xfrm>
              <a:off x="174177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9" name="Rechteck 1218"/>
            <p:cNvSpPr/>
            <p:nvPr/>
          </p:nvSpPr>
          <p:spPr>
            <a:xfrm>
              <a:off x="184821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0" name="Rechteck 1219"/>
            <p:cNvSpPr/>
            <p:nvPr/>
          </p:nvSpPr>
          <p:spPr>
            <a:xfrm>
              <a:off x="195466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1" name="Rechteck 1220"/>
            <p:cNvSpPr/>
            <p:nvPr/>
          </p:nvSpPr>
          <p:spPr>
            <a:xfrm>
              <a:off x="206111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2" name="Rechteck 1221"/>
            <p:cNvSpPr/>
            <p:nvPr/>
          </p:nvSpPr>
          <p:spPr>
            <a:xfrm>
              <a:off x="216755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Rechteck 1222"/>
            <p:cNvSpPr/>
            <p:nvPr/>
          </p:nvSpPr>
          <p:spPr>
            <a:xfrm>
              <a:off x="227400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4" name="Rechteck 1223"/>
            <p:cNvSpPr/>
            <p:nvPr/>
          </p:nvSpPr>
          <p:spPr>
            <a:xfrm>
              <a:off x="238045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5" name="Rechteck 1224"/>
            <p:cNvSpPr/>
            <p:nvPr/>
          </p:nvSpPr>
          <p:spPr>
            <a:xfrm>
              <a:off x="248689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Rechteck 1225"/>
            <p:cNvSpPr/>
            <p:nvPr/>
          </p:nvSpPr>
          <p:spPr>
            <a:xfrm>
              <a:off x="259334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Rechteck 1226"/>
            <p:cNvSpPr/>
            <p:nvPr/>
          </p:nvSpPr>
          <p:spPr>
            <a:xfrm>
              <a:off x="251520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Rechteck 1227"/>
            <p:cNvSpPr/>
            <p:nvPr/>
          </p:nvSpPr>
          <p:spPr>
            <a:xfrm>
              <a:off x="357967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Rechteck 1228"/>
            <p:cNvSpPr/>
            <p:nvPr/>
          </p:nvSpPr>
          <p:spPr>
            <a:xfrm>
              <a:off x="46441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Rechteck 1229"/>
            <p:cNvSpPr/>
            <p:nvPr/>
          </p:nvSpPr>
          <p:spPr>
            <a:xfrm>
              <a:off x="570860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" name="Rechteck 1230"/>
            <p:cNvSpPr/>
            <p:nvPr/>
          </p:nvSpPr>
          <p:spPr>
            <a:xfrm>
              <a:off x="67730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Rechteck 1231"/>
            <p:cNvSpPr/>
            <p:nvPr/>
          </p:nvSpPr>
          <p:spPr>
            <a:xfrm>
              <a:off x="78375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Rechteck 1232"/>
            <p:cNvSpPr/>
            <p:nvPr/>
          </p:nvSpPr>
          <p:spPr>
            <a:xfrm>
              <a:off x="890200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4" name="Rechteck 1233"/>
            <p:cNvSpPr/>
            <p:nvPr/>
          </p:nvSpPr>
          <p:spPr>
            <a:xfrm>
              <a:off x="99664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Rechteck 1234"/>
            <p:cNvSpPr/>
            <p:nvPr/>
          </p:nvSpPr>
          <p:spPr>
            <a:xfrm>
              <a:off x="110309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Rechteck 1235"/>
            <p:cNvSpPr/>
            <p:nvPr/>
          </p:nvSpPr>
          <p:spPr>
            <a:xfrm>
              <a:off x="120953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Rechteck 1236"/>
            <p:cNvSpPr/>
            <p:nvPr/>
          </p:nvSpPr>
          <p:spPr>
            <a:xfrm>
              <a:off x="131598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Rechteck 1237"/>
            <p:cNvSpPr/>
            <p:nvPr/>
          </p:nvSpPr>
          <p:spPr>
            <a:xfrm>
              <a:off x="142243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9" name="Rechteck 1238"/>
            <p:cNvSpPr/>
            <p:nvPr/>
          </p:nvSpPr>
          <p:spPr>
            <a:xfrm>
              <a:off x="152887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0" name="Rechteck 1239"/>
            <p:cNvSpPr/>
            <p:nvPr/>
          </p:nvSpPr>
          <p:spPr>
            <a:xfrm>
              <a:off x="163532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1" name="Rechteck 1240"/>
            <p:cNvSpPr/>
            <p:nvPr/>
          </p:nvSpPr>
          <p:spPr>
            <a:xfrm>
              <a:off x="174177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Rechteck 1241"/>
            <p:cNvSpPr/>
            <p:nvPr/>
          </p:nvSpPr>
          <p:spPr>
            <a:xfrm>
              <a:off x="184821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Rechteck 1242"/>
            <p:cNvSpPr/>
            <p:nvPr/>
          </p:nvSpPr>
          <p:spPr>
            <a:xfrm>
              <a:off x="195466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Rechteck 1243"/>
            <p:cNvSpPr/>
            <p:nvPr/>
          </p:nvSpPr>
          <p:spPr>
            <a:xfrm>
              <a:off x="206111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5" name="Rechteck 1244"/>
            <p:cNvSpPr/>
            <p:nvPr/>
          </p:nvSpPr>
          <p:spPr>
            <a:xfrm>
              <a:off x="216755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Rechteck 1245"/>
            <p:cNvSpPr/>
            <p:nvPr/>
          </p:nvSpPr>
          <p:spPr>
            <a:xfrm>
              <a:off x="227400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Rechteck 1246"/>
            <p:cNvSpPr/>
            <p:nvPr/>
          </p:nvSpPr>
          <p:spPr>
            <a:xfrm>
              <a:off x="238045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Rechteck 1247"/>
            <p:cNvSpPr/>
            <p:nvPr/>
          </p:nvSpPr>
          <p:spPr>
            <a:xfrm>
              <a:off x="248689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9" name="Rechteck 1248"/>
            <p:cNvSpPr/>
            <p:nvPr/>
          </p:nvSpPr>
          <p:spPr>
            <a:xfrm>
              <a:off x="259334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1" name="Rechteck 1250"/>
            <p:cNvSpPr/>
            <p:nvPr/>
          </p:nvSpPr>
          <p:spPr>
            <a:xfrm>
              <a:off x="269979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2" name="Rechteck 1251"/>
            <p:cNvSpPr/>
            <p:nvPr/>
          </p:nvSpPr>
          <p:spPr>
            <a:xfrm>
              <a:off x="280623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3" name="Rechteck 1252"/>
            <p:cNvSpPr/>
            <p:nvPr/>
          </p:nvSpPr>
          <p:spPr>
            <a:xfrm>
              <a:off x="291268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4" name="Rechteck 1253"/>
            <p:cNvSpPr/>
            <p:nvPr/>
          </p:nvSpPr>
          <p:spPr>
            <a:xfrm>
              <a:off x="301913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5" name="Rechteck 1254"/>
            <p:cNvSpPr/>
            <p:nvPr/>
          </p:nvSpPr>
          <p:spPr>
            <a:xfrm>
              <a:off x="312557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6" name="Rechteck 1255"/>
            <p:cNvSpPr/>
            <p:nvPr/>
          </p:nvSpPr>
          <p:spPr>
            <a:xfrm>
              <a:off x="323202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7" name="Rechteck 1256"/>
            <p:cNvSpPr/>
            <p:nvPr/>
          </p:nvSpPr>
          <p:spPr>
            <a:xfrm>
              <a:off x="333847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8" name="Rechteck 1257"/>
            <p:cNvSpPr/>
            <p:nvPr/>
          </p:nvSpPr>
          <p:spPr>
            <a:xfrm>
              <a:off x="344491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9" name="Rechteck 1258"/>
            <p:cNvSpPr/>
            <p:nvPr/>
          </p:nvSpPr>
          <p:spPr>
            <a:xfrm>
              <a:off x="355136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0" name="Rechteck 1259"/>
            <p:cNvSpPr/>
            <p:nvPr/>
          </p:nvSpPr>
          <p:spPr>
            <a:xfrm>
              <a:off x="365781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1" name="Rechteck 1260"/>
            <p:cNvSpPr/>
            <p:nvPr/>
          </p:nvSpPr>
          <p:spPr>
            <a:xfrm>
              <a:off x="376425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2" name="Rechteck 1261"/>
            <p:cNvSpPr/>
            <p:nvPr/>
          </p:nvSpPr>
          <p:spPr>
            <a:xfrm>
              <a:off x="387070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3" name="Rechteck 1262"/>
            <p:cNvSpPr/>
            <p:nvPr/>
          </p:nvSpPr>
          <p:spPr>
            <a:xfrm>
              <a:off x="397715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4" name="Rechteck 1263"/>
            <p:cNvSpPr/>
            <p:nvPr/>
          </p:nvSpPr>
          <p:spPr>
            <a:xfrm>
              <a:off x="408359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5" name="Rechteck 1264"/>
            <p:cNvSpPr/>
            <p:nvPr/>
          </p:nvSpPr>
          <p:spPr>
            <a:xfrm>
              <a:off x="419004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6" name="Rechteck 1265"/>
            <p:cNvSpPr/>
            <p:nvPr/>
          </p:nvSpPr>
          <p:spPr>
            <a:xfrm>
              <a:off x="429649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7" name="Rechteck 1266"/>
            <p:cNvSpPr/>
            <p:nvPr/>
          </p:nvSpPr>
          <p:spPr>
            <a:xfrm>
              <a:off x="440293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8" name="Rechteck 1267"/>
            <p:cNvSpPr/>
            <p:nvPr/>
          </p:nvSpPr>
          <p:spPr>
            <a:xfrm>
              <a:off x="4509384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" name="Rechteck 1268"/>
            <p:cNvSpPr/>
            <p:nvPr/>
          </p:nvSpPr>
          <p:spPr>
            <a:xfrm>
              <a:off x="461583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0" name="Rechteck 1269"/>
            <p:cNvSpPr/>
            <p:nvPr/>
          </p:nvSpPr>
          <p:spPr>
            <a:xfrm>
              <a:off x="472227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1" name="Rechteck 1270"/>
            <p:cNvSpPr/>
            <p:nvPr/>
          </p:nvSpPr>
          <p:spPr>
            <a:xfrm>
              <a:off x="4828724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2" name="Rechteck 1271"/>
            <p:cNvSpPr/>
            <p:nvPr/>
          </p:nvSpPr>
          <p:spPr>
            <a:xfrm>
              <a:off x="493517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3" name="Rechteck 1272"/>
            <p:cNvSpPr/>
            <p:nvPr/>
          </p:nvSpPr>
          <p:spPr>
            <a:xfrm>
              <a:off x="5041617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4" name="Rechteck 1273"/>
            <p:cNvSpPr/>
            <p:nvPr/>
          </p:nvSpPr>
          <p:spPr>
            <a:xfrm>
              <a:off x="269979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5" name="Rechteck 1274"/>
            <p:cNvSpPr/>
            <p:nvPr/>
          </p:nvSpPr>
          <p:spPr>
            <a:xfrm>
              <a:off x="280623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6" name="Rechteck 1275"/>
            <p:cNvSpPr/>
            <p:nvPr/>
          </p:nvSpPr>
          <p:spPr>
            <a:xfrm>
              <a:off x="291268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7" name="Rechteck 1276"/>
            <p:cNvSpPr/>
            <p:nvPr/>
          </p:nvSpPr>
          <p:spPr>
            <a:xfrm>
              <a:off x="301913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8" name="Rechteck 1277"/>
            <p:cNvSpPr/>
            <p:nvPr/>
          </p:nvSpPr>
          <p:spPr>
            <a:xfrm>
              <a:off x="312557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9" name="Rechteck 1278"/>
            <p:cNvSpPr/>
            <p:nvPr/>
          </p:nvSpPr>
          <p:spPr>
            <a:xfrm>
              <a:off x="323202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0" name="Rechteck 1279"/>
            <p:cNvSpPr/>
            <p:nvPr/>
          </p:nvSpPr>
          <p:spPr>
            <a:xfrm>
              <a:off x="333847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1" name="Rechteck 1280"/>
            <p:cNvSpPr/>
            <p:nvPr/>
          </p:nvSpPr>
          <p:spPr>
            <a:xfrm>
              <a:off x="344491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2" name="Rechteck 1281"/>
            <p:cNvSpPr/>
            <p:nvPr/>
          </p:nvSpPr>
          <p:spPr>
            <a:xfrm>
              <a:off x="355136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3" name="Rechteck 1282"/>
            <p:cNvSpPr/>
            <p:nvPr/>
          </p:nvSpPr>
          <p:spPr>
            <a:xfrm>
              <a:off x="365781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4" name="Rechteck 1283"/>
            <p:cNvSpPr/>
            <p:nvPr/>
          </p:nvSpPr>
          <p:spPr>
            <a:xfrm>
              <a:off x="376425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5" name="Rechteck 1284"/>
            <p:cNvSpPr/>
            <p:nvPr/>
          </p:nvSpPr>
          <p:spPr>
            <a:xfrm>
              <a:off x="387070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6" name="Rechteck 1285"/>
            <p:cNvSpPr/>
            <p:nvPr/>
          </p:nvSpPr>
          <p:spPr>
            <a:xfrm>
              <a:off x="397715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7" name="Rechteck 1286"/>
            <p:cNvSpPr/>
            <p:nvPr/>
          </p:nvSpPr>
          <p:spPr>
            <a:xfrm>
              <a:off x="408359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8" name="Rechteck 1287"/>
            <p:cNvSpPr/>
            <p:nvPr/>
          </p:nvSpPr>
          <p:spPr>
            <a:xfrm>
              <a:off x="419004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9" name="Rechteck 1288"/>
            <p:cNvSpPr/>
            <p:nvPr/>
          </p:nvSpPr>
          <p:spPr>
            <a:xfrm>
              <a:off x="429649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0" name="Rechteck 1289"/>
            <p:cNvSpPr/>
            <p:nvPr/>
          </p:nvSpPr>
          <p:spPr>
            <a:xfrm>
              <a:off x="440293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1" name="Rechteck 1290"/>
            <p:cNvSpPr/>
            <p:nvPr/>
          </p:nvSpPr>
          <p:spPr>
            <a:xfrm>
              <a:off x="4509384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2" name="Rechteck 1291"/>
            <p:cNvSpPr/>
            <p:nvPr/>
          </p:nvSpPr>
          <p:spPr>
            <a:xfrm>
              <a:off x="461583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3" name="Rechteck 1292"/>
            <p:cNvSpPr/>
            <p:nvPr/>
          </p:nvSpPr>
          <p:spPr>
            <a:xfrm>
              <a:off x="472227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4" name="Rechteck 1293"/>
            <p:cNvSpPr/>
            <p:nvPr/>
          </p:nvSpPr>
          <p:spPr>
            <a:xfrm>
              <a:off x="4828724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5" name="Rechteck 1294"/>
            <p:cNvSpPr/>
            <p:nvPr/>
          </p:nvSpPr>
          <p:spPr>
            <a:xfrm>
              <a:off x="493517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6" name="Rechteck 1295"/>
            <p:cNvSpPr/>
            <p:nvPr/>
          </p:nvSpPr>
          <p:spPr>
            <a:xfrm>
              <a:off x="5041617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7" name="Rechteck 1296"/>
            <p:cNvSpPr/>
            <p:nvPr/>
          </p:nvSpPr>
          <p:spPr>
            <a:xfrm>
              <a:off x="269979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8" name="Rechteck 1297"/>
            <p:cNvSpPr/>
            <p:nvPr/>
          </p:nvSpPr>
          <p:spPr>
            <a:xfrm>
              <a:off x="280623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9" name="Rechteck 1298"/>
            <p:cNvSpPr/>
            <p:nvPr/>
          </p:nvSpPr>
          <p:spPr>
            <a:xfrm>
              <a:off x="291268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0" name="Rechteck 1299"/>
            <p:cNvSpPr/>
            <p:nvPr/>
          </p:nvSpPr>
          <p:spPr>
            <a:xfrm>
              <a:off x="301913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1" name="Rechteck 1300"/>
            <p:cNvSpPr/>
            <p:nvPr/>
          </p:nvSpPr>
          <p:spPr>
            <a:xfrm>
              <a:off x="312557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2" name="Rechteck 1301"/>
            <p:cNvSpPr/>
            <p:nvPr/>
          </p:nvSpPr>
          <p:spPr>
            <a:xfrm>
              <a:off x="323202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3" name="Rechteck 1302"/>
            <p:cNvSpPr/>
            <p:nvPr/>
          </p:nvSpPr>
          <p:spPr>
            <a:xfrm>
              <a:off x="333847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4" name="Rechteck 1303"/>
            <p:cNvSpPr/>
            <p:nvPr/>
          </p:nvSpPr>
          <p:spPr>
            <a:xfrm>
              <a:off x="344491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5" name="Rechteck 1304"/>
            <p:cNvSpPr/>
            <p:nvPr/>
          </p:nvSpPr>
          <p:spPr>
            <a:xfrm>
              <a:off x="355136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6" name="Rechteck 1305"/>
            <p:cNvSpPr/>
            <p:nvPr/>
          </p:nvSpPr>
          <p:spPr>
            <a:xfrm>
              <a:off x="365781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7" name="Rechteck 1306"/>
            <p:cNvSpPr/>
            <p:nvPr/>
          </p:nvSpPr>
          <p:spPr>
            <a:xfrm>
              <a:off x="376425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8" name="Rechteck 1307"/>
            <p:cNvSpPr/>
            <p:nvPr/>
          </p:nvSpPr>
          <p:spPr>
            <a:xfrm>
              <a:off x="387070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9" name="Rechteck 1308"/>
            <p:cNvSpPr/>
            <p:nvPr/>
          </p:nvSpPr>
          <p:spPr>
            <a:xfrm>
              <a:off x="397715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0" name="Rechteck 1309"/>
            <p:cNvSpPr/>
            <p:nvPr/>
          </p:nvSpPr>
          <p:spPr>
            <a:xfrm>
              <a:off x="408359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1" name="Rechteck 1310"/>
            <p:cNvSpPr/>
            <p:nvPr/>
          </p:nvSpPr>
          <p:spPr>
            <a:xfrm>
              <a:off x="419004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2" name="Rechteck 1311"/>
            <p:cNvSpPr/>
            <p:nvPr/>
          </p:nvSpPr>
          <p:spPr>
            <a:xfrm>
              <a:off x="429649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3" name="Rechteck 1312"/>
            <p:cNvSpPr/>
            <p:nvPr/>
          </p:nvSpPr>
          <p:spPr>
            <a:xfrm>
              <a:off x="440293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4" name="Rechteck 1313"/>
            <p:cNvSpPr/>
            <p:nvPr/>
          </p:nvSpPr>
          <p:spPr>
            <a:xfrm>
              <a:off x="4509384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5" name="Rechteck 1314"/>
            <p:cNvSpPr/>
            <p:nvPr/>
          </p:nvSpPr>
          <p:spPr>
            <a:xfrm>
              <a:off x="461583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6" name="Rechteck 1315"/>
            <p:cNvSpPr/>
            <p:nvPr/>
          </p:nvSpPr>
          <p:spPr>
            <a:xfrm>
              <a:off x="472227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7" name="Rechteck 1316"/>
            <p:cNvSpPr/>
            <p:nvPr/>
          </p:nvSpPr>
          <p:spPr>
            <a:xfrm>
              <a:off x="4828724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8" name="Rechteck 1317"/>
            <p:cNvSpPr/>
            <p:nvPr/>
          </p:nvSpPr>
          <p:spPr>
            <a:xfrm>
              <a:off x="493517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9" name="Rechteck 1318"/>
            <p:cNvSpPr/>
            <p:nvPr/>
          </p:nvSpPr>
          <p:spPr>
            <a:xfrm>
              <a:off x="5041617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0" name="Rechteck 1319"/>
            <p:cNvSpPr/>
            <p:nvPr/>
          </p:nvSpPr>
          <p:spPr>
            <a:xfrm>
              <a:off x="269979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1" name="Rechteck 1320"/>
            <p:cNvSpPr/>
            <p:nvPr/>
          </p:nvSpPr>
          <p:spPr>
            <a:xfrm>
              <a:off x="280623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2" name="Rechteck 1321"/>
            <p:cNvSpPr/>
            <p:nvPr/>
          </p:nvSpPr>
          <p:spPr>
            <a:xfrm>
              <a:off x="291268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3" name="Rechteck 1322"/>
            <p:cNvSpPr/>
            <p:nvPr/>
          </p:nvSpPr>
          <p:spPr>
            <a:xfrm>
              <a:off x="301913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4" name="Rechteck 1323"/>
            <p:cNvSpPr/>
            <p:nvPr/>
          </p:nvSpPr>
          <p:spPr>
            <a:xfrm>
              <a:off x="312557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5" name="Rechteck 1324"/>
            <p:cNvSpPr/>
            <p:nvPr/>
          </p:nvSpPr>
          <p:spPr>
            <a:xfrm>
              <a:off x="323202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6" name="Rechteck 1325"/>
            <p:cNvSpPr/>
            <p:nvPr/>
          </p:nvSpPr>
          <p:spPr>
            <a:xfrm>
              <a:off x="333847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7" name="Rechteck 1326"/>
            <p:cNvSpPr/>
            <p:nvPr/>
          </p:nvSpPr>
          <p:spPr>
            <a:xfrm>
              <a:off x="344491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8" name="Rechteck 1327"/>
            <p:cNvSpPr/>
            <p:nvPr/>
          </p:nvSpPr>
          <p:spPr>
            <a:xfrm>
              <a:off x="355136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9" name="Rechteck 1328"/>
            <p:cNvSpPr/>
            <p:nvPr/>
          </p:nvSpPr>
          <p:spPr>
            <a:xfrm>
              <a:off x="365781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0" name="Rechteck 1329"/>
            <p:cNvSpPr/>
            <p:nvPr/>
          </p:nvSpPr>
          <p:spPr>
            <a:xfrm>
              <a:off x="376425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1" name="Rechteck 1330"/>
            <p:cNvSpPr/>
            <p:nvPr/>
          </p:nvSpPr>
          <p:spPr>
            <a:xfrm>
              <a:off x="387070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2" name="Rechteck 1331"/>
            <p:cNvSpPr/>
            <p:nvPr/>
          </p:nvSpPr>
          <p:spPr>
            <a:xfrm>
              <a:off x="397715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3" name="Rechteck 1332"/>
            <p:cNvSpPr/>
            <p:nvPr/>
          </p:nvSpPr>
          <p:spPr>
            <a:xfrm>
              <a:off x="408359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4" name="Rechteck 1333"/>
            <p:cNvSpPr/>
            <p:nvPr/>
          </p:nvSpPr>
          <p:spPr>
            <a:xfrm>
              <a:off x="419004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5" name="Rechteck 1334"/>
            <p:cNvSpPr/>
            <p:nvPr/>
          </p:nvSpPr>
          <p:spPr>
            <a:xfrm>
              <a:off x="429649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6" name="Rechteck 1335"/>
            <p:cNvSpPr/>
            <p:nvPr/>
          </p:nvSpPr>
          <p:spPr>
            <a:xfrm>
              <a:off x="440293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7" name="Rechteck 1336"/>
            <p:cNvSpPr/>
            <p:nvPr/>
          </p:nvSpPr>
          <p:spPr>
            <a:xfrm>
              <a:off x="4509384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8" name="Rechteck 1337"/>
            <p:cNvSpPr/>
            <p:nvPr/>
          </p:nvSpPr>
          <p:spPr>
            <a:xfrm>
              <a:off x="461583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9" name="Rechteck 1338"/>
            <p:cNvSpPr/>
            <p:nvPr/>
          </p:nvSpPr>
          <p:spPr>
            <a:xfrm>
              <a:off x="472227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0" name="Rechteck 1339"/>
            <p:cNvSpPr/>
            <p:nvPr/>
          </p:nvSpPr>
          <p:spPr>
            <a:xfrm>
              <a:off x="4828724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1" name="Rechteck 1340"/>
            <p:cNvSpPr/>
            <p:nvPr/>
          </p:nvSpPr>
          <p:spPr>
            <a:xfrm>
              <a:off x="493517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2" name="Rechteck 1341"/>
            <p:cNvSpPr/>
            <p:nvPr/>
          </p:nvSpPr>
          <p:spPr>
            <a:xfrm>
              <a:off x="5041617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3" name="Rechteck 1342"/>
            <p:cNvSpPr/>
            <p:nvPr/>
          </p:nvSpPr>
          <p:spPr>
            <a:xfrm>
              <a:off x="269979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4" name="Rechteck 1343"/>
            <p:cNvSpPr/>
            <p:nvPr/>
          </p:nvSpPr>
          <p:spPr>
            <a:xfrm>
              <a:off x="280623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5" name="Rechteck 1344"/>
            <p:cNvSpPr/>
            <p:nvPr/>
          </p:nvSpPr>
          <p:spPr>
            <a:xfrm>
              <a:off x="291268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6" name="Rechteck 1345"/>
            <p:cNvSpPr/>
            <p:nvPr/>
          </p:nvSpPr>
          <p:spPr>
            <a:xfrm>
              <a:off x="301913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7" name="Rechteck 1346"/>
            <p:cNvSpPr/>
            <p:nvPr/>
          </p:nvSpPr>
          <p:spPr>
            <a:xfrm>
              <a:off x="312557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8" name="Rechteck 1347"/>
            <p:cNvSpPr/>
            <p:nvPr/>
          </p:nvSpPr>
          <p:spPr>
            <a:xfrm>
              <a:off x="323202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9" name="Rechteck 1348"/>
            <p:cNvSpPr/>
            <p:nvPr/>
          </p:nvSpPr>
          <p:spPr>
            <a:xfrm>
              <a:off x="333847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0" name="Rechteck 1349"/>
            <p:cNvSpPr/>
            <p:nvPr/>
          </p:nvSpPr>
          <p:spPr>
            <a:xfrm>
              <a:off x="344491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1" name="Rechteck 1350"/>
            <p:cNvSpPr/>
            <p:nvPr/>
          </p:nvSpPr>
          <p:spPr>
            <a:xfrm>
              <a:off x="355136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2" name="Rechteck 1351"/>
            <p:cNvSpPr/>
            <p:nvPr/>
          </p:nvSpPr>
          <p:spPr>
            <a:xfrm>
              <a:off x="365781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3" name="Rechteck 1352"/>
            <p:cNvSpPr/>
            <p:nvPr/>
          </p:nvSpPr>
          <p:spPr>
            <a:xfrm>
              <a:off x="376425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4" name="Rechteck 1353"/>
            <p:cNvSpPr/>
            <p:nvPr/>
          </p:nvSpPr>
          <p:spPr>
            <a:xfrm>
              <a:off x="387070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5" name="Rechteck 1354"/>
            <p:cNvSpPr/>
            <p:nvPr/>
          </p:nvSpPr>
          <p:spPr>
            <a:xfrm>
              <a:off x="397715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6" name="Rechteck 1355"/>
            <p:cNvSpPr/>
            <p:nvPr/>
          </p:nvSpPr>
          <p:spPr>
            <a:xfrm>
              <a:off x="408359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7" name="Rechteck 1356"/>
            <p:cNvSpPr/>
            <p:nvPr/>
          </p:nvSpPr>
          <p:spPr>
            <a:xfrm>
              <a:off x="419004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8" name="Rechteck 1357"/>
            <p:cNvSpPr/>
            <p:nvPr/>
          </p:nvSpPr>
          <p:spPr>
            <a:xfrm>
              <a:off x="429649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9" name="Rechteck 1358"/>
            <p:cNvSpPr/>
            <p:nvPr/>
          </p:nvSpPr>
          <p:spPr>
            <a:xfrm>
              <a:off x="440293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0" name="Rechteck 1359"/>
            <p:cNvSpPr/>
            <p:nvPr/>
          </p:nvSpPr>
          <p:spPr>
            <a:xfrm>
              <a:off x="4509384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1" name="Rechteck 1360"/>
            <p:cNvSpPr/>
            <p:nvPr/>
          </p:nvSpPr>
          <p:spPr>
            <a:xfrm>
              <a:off x="461583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2" name="Rechteck 1361"/>
            <p:cNvSpPr/>
            <p:nvPr/>
          </p:nvSpPr>
          <p:spPr>
            <a:xfrm>
              <a:off x="472227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3" name="Rechteck 1362"/>
            <p:cNvSpPr/>
            <p:nvPr/>
          </p:nvSpPr>
          <p:spPr>
            <a:xfrm>
              <a:off x="4828724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4" name="Rechteck 1363"/>
            <p:cNvSpPr/>
            <p:nvPr/>
          </p:nvSpPr>
          <p:spPr>
            <a:xfrm>
              <a:off x="493517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5" name="Rechteck 1364"/>
            <p:cNvSpPr/>
            <p:nvPr/>
          </p:nvSpPr>
          <p:spPr>
            <a:xfrm>
              <a:off x="5041617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6" name="Rechteck 1365"/>
            <p:cNvSpPr/>
            <p:nvPr/>
          </p:nvSpPr>
          <p:spPr>
            <a:xfrm>
              <a:off x="269979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7" name="Rechteck 1366"/>
            <p:cNvSpPr/>
            <p:nvPr/>
          </p:nvSpPr>
          <p:spPr>
            <a:xfrm>
              <a:off x="280623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8" name="Rechteck 1367"/>
            <p:cNvSpPr/>
            <p:nvPr/>
          </p:nvSpPr>
          <p:spPr>
            <a:xfrm>
              <a:off x="291268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9" name="Rechteck 1368"/>
            <p:cNvSpPr/>
            <p:nvPr/>
          </p:nvSpPr>
          <p:spPr>
            <a:xfrm>
              <a:off x="301913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0" name="Rechteck 1369"/>
            <p:cNvSpPr/>
            <p:nvPr/>
          </p:nvSpPr>
          <p:spPr>
            <a:xfrm>
              <a:off x="312557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1" name="Rechteck 1370"/>
            <p:cNvSpPr/>
            <p:nvPr/>
          </p:nvSpPr>
          <p:spPr>
            <a:xfrm>
              <a:off x="323202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2" name="Rechteck 1371"/>
            <p:cNvSpPr/>
            <p:nvPr/>
          </p:nvSpPr>
          <p:spPr>
            <a:xfrm>
              <a:off x="333847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3" name="Rechteck 1372"/>
            <p:cNvSpPr/>
            <p:nvPr/>
          </p:nvSpPr>
          <p:spPr>
            <a:xfrm>
              <a:off x="344491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4" name="Rechteck 1373"/>
            <p:cNvSpPr/>
            <p:nvPr/>
          </p:nvSpPr>
          <p:spPr>
            <a:xfrm>
              <a:off x="355136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5" name="Rechteck 1374"/>
            <p:cNvSpPr/>
            <p:nvPr/>
          </p:nvSpPr>
          <p:spPr>
            <a:xfrm>
              <a:off x="365781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6" name="Rechteck 1375"/>
            <p:cNvSpPr/>
            <p:nvPr/>
          </p:nvSpPr>
          <p:spPr>
            <a:xfrm>
              <a:off x="376425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7" name="Rechteck 1376"/>
            <p:cNvSpPr/>
            <p:nvPr/>
          </p:nvSpPr>
          <p:spPr>
            <a:xfrm>
              <a:off x="387070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8" name="Rechteck 1377"/>
            <p:cNvSpPr/>
            <p:nvPr/>
          </p:nvSpPr>
          <p:spPr>
            <a:xfrm>
              <a:off x="397715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9" name="Rechteck 1378"/>
            <p:cNvSpPr/>
            <p:nvPr/>
          </p:nvSpPr>
          <p:spPr>
            <a:xfrm>
              <a:off x="408359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0" name="Rechteck 1379"/>
            <p:cNvSpPr/>
            <p:nvPr/>
          </p:nvSpPr>
          <p:spPr>
            <a:xfrm>
              <a:off x="419004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1" name="Rechteck 1380"/>
            <p:cNvSpPr/>
            <p:nvPr/>
          </p:nvSpPr>
          <p:spPr>
            <a:xfrm>
              <a:off x="429649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2" name="Rechteck 1381"/>
            <p:cNvSpPr/>
            <p:nvPr/>
          </p:nvSpPr>
          <p:spPr>
            <a:xfrm>
              <a:off x="440293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3" name="Rechteck 1382"/>
            <p:cNvSpPr/>
            <p:nvPr/>
          </p:nvSpPr>
          <p:spPr>
            <a:xfrm>
              <a:off x="4509384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4" name="Rechteck 1383"/>
            <p:cNvSpPr/>
            <p:nvPr/>
          </p:nvSpPr>
          <p:spPr>
            <a:xfrm>
              <a:off x="461583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5" name="Rechteck 1384"/>
            <p:cNvSpPr/>
            <p:nvPr/>
          </p:nvSpPr>
          <p:spPr>
            <a:xfrm>
              <a:off x="472227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6" name="Rechteck 1385"/>
            <p:cNvSpPr/>
            <p:nvPr/>
          </p:nvSpPr>
          <p:spPr>
            <a:xfrm>
              <a:off x="4828724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7" name="Rechteck 1386"/>
            <p:cNvSpPr/>
            <p:nvPr/>
          </p:nvSpPr>
          <p:spPr>
            <a:xfrm>
              <a:off x="493517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8" name="Rechteck 1387"/>
            <p:cNvSpPr/>
            <p:nvPr/>
          </p:nvSpPr>
          <p:spPr>
            <a:xfrm>
              <a:off x="5041617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9" name="Rechteck 1388"/>
            <p:cNvSpPr/>
            <p:nvPr/>
          </p:nvSpPr>
          <p:spPr>
            <a:xfrm>
              <a:off x="269979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0" name="Rechteck 1389"/>
            <p:cNvSpPr/>
            <p:nvPr/>
          </p:nvSpPr>
          <p:spPr>
            <a:xfrm>
              <a:off x="280623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1" name="Rechteck 1390"/>
            <p:cNvSpPr/>
            <p:nvPr/>
          </p:nvSpPr>
          <p:spPr>
            <a:xfrm>
              <a:off x="291268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2" name="Rechteck 1391"/>
            <p:cNvSpPr/>
            <p:nvPr/>
          </p:nvSpPr>
          <p:spPr>
            <a:xfrm>
              <a:off x="301913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3" name="Rechteck 1392"/>
            <p:cNvSpPr/>
            <p:nvPr/>
          </p:nvSpPr>
          <p:spPr>
            <a:xfrm>
              <a:off x="312557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4" name="Rechteck 1393"/>
            <p:cNvSpPr/>
            <p:nvPr/>
          </p:nvSpPr>
          <p:spPr>
            <a:xfrm>
              <a:off x="323202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5" name="Rechteck 1394"/>
            <p:cNvSpPr/>
            <p:nvPr/>
          </p:nvSpPr>
          <p:spPr>
            <a:xfrm>
              <a:off x="333847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6" name="Rechteck 1395"/>
            <p:cNvSpPr/>
            <p:nvPr/>
          </p:nvSpPr>
          <p:spPr>
            <a:xfrm>
              <a:off x="344491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7" name="Rechteck 1396"/>
            <p:cNvSpPr/>
            <p:nvPr/>
          </p:nvSpPr>
          <p:spPr>
            <a:xfrm>
              <a:off x="355136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8" name="Rechteck 1397"/>
            <p:cNvSpPr/>
            <p:nvPr/>
          </p:nvSpPr>
          <p:spPr>
            <a:xfrm>
              <a:off x="365781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9" name="Rechteck 1398"/>
            <p:cNvSpPr/>
            <p:nvPr/>
          </p:nvSpPr>
          <p:spPr>
            <a:xfrm>
              <a:off x="376425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0" name="Rechteck 1399"/>
            <p:cNvSpPr/>
            <p:nvPr/>
          </p:nvSpPr>
          <p:spPr>
            <a:xfrm>
              <a:off x="387070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1" name="Rechteck 1400"/>
            <p:cNvSpPr/>
            <p:nvPr/>
          </p:nvSpPr>
          <p:spPr>
            <a:xfrm>
              <a:off x="397715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2" name="Rechteck 1401"/>
            <p:cNvSpPr/>
            <p:nvPr/>
          </p:nvSpPr>
          <p:spPr>
            <a:xfrm>
              <a:off x="408359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3" name="Rechteck 1402"/>
            <p:cNvSpPr/>
            <p:nvPr/>
          </p:nvSpPr>
          <p:spPr>
            <a:xfrm>
              <a:off x="419004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4" name="Rechteck 1403"/>
            <p:cNvSpPr/>
            <p:nvPr/>
          </p:nvSpPr>
          <p:spPr>
            <a:xfrm>
              <a:off x="429649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5" name="Rechteck 1404"/>
            <p:cNvSpPr/>
            <p:nvPr/>
          </p:nvSpPr>
          <p:spPr>
            <a:xfrm>
              <a:off x="440293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6" name="Rechteck 1405"/>
            <p:cNvSpPr/>
            <p:nvPr/>
          </p:nvSpPr>
          <p:spPr>
            <a:xfrm>
              <a:off x="4509384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7" name="Rechteck 1406"/>
            <p:cNvSpPr/>
            <p:nvPr/>
          </p:nvSpPr>
          <p:spPr>
            <a:xfrm>
              <a:off x="461583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8" name="Rechteck 1407"/>
            <p:cNvSpPr/>
            <p:nvPr/>
          </p:nvSpPr>
          <p:spPr>
            <a:xfrm>
              <a:off x="472227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9" name="Rechteck 1408"/>
            <p:cNvSpPr/>
            <p:nvPr/>
          </p:nvSpPr>
          <p:spPr>
            <a:xfrm>
              <a:off x="4828724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0" name="Rechteck 1409"/>
            <p:cNvSpPr/>
            <p:nvPr/>
          </p:nvSpPr>
          <p:spPr>
            <a:xfrm>
              <a:off x="493517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1" name="Rechteck 1410"/>
            <p:cNvSpPr/>
            <p:nvPr/>
          </p:nvSpPr>
          <p:spPr>
            <a:xfrm>
              <a:off x="5041617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2" name="Rechteck 1411"/>
            <p:cNvSpPr/>
            <p:nvPr/>
          </p:nvSpPr>
          <p:spPr>
            <a:xfrm>
              <a:off x="269979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3" name="Rechteck 1412"/>
            <p:cNvSpPr/>
            <p:nvPr/>
          </p:nvSpPr>
          <p:spPr>
            <a:xfrm>
              <a:off x="280623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4" name="Rechteck 1413"/>
            <p:cNvSpPr/>
            <p:nvPr/>
          </p:nvSpPr>
          <p:spPr>
            <a:xfrm>
              <a:off x="291268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5" name="Rechteck 1414"/>
            <p:cNvSpPr/>
            <p:nvPr/>
          </p:nvSpPr>
          <p:spPr>
            <a:xfrm>
              <a:off x="301913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6" name="Rechteck 1415"/>
            <p:cNvSpPr/>
            <p:nvPr/>
          </p:nvSpPr>
          <p:spPr>
            <a:xfrm>
              <a:off x="312557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7" name="Rechteck 1416"/>
            <p:cNvSpPr/>
            <p:nvPr/>
          </p:nvSpPr>
          <p:spPr>
            <a:xfrm>
              <a:off x="323202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8" name="Rechteck 1417"/>
            <p:cNvSpPr/>
            <p:nvPr/>
          </p:nvSpPr>
          <p:spPr>
            <a:xfrm>
              <a:off x="333847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9" name="Rechteck 1418"/>
            <p:cNvSpPr/>
            <p:nvPr/>
          </p:nvSpPr>
          <p:spPr>
            <a:xfrm>
              <a:off x="344491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0" name="Rechteck 1419"/>
            <p:cNvSpPr/>
            <p:nvPr/>
          </p:nvSpPr>
          <p:spPr>
            <a:xfrm>
              <a:off x="355136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1" name="Rechteck 1420"/>
            <p:cNvSpPr/>
            <p:nvPr/>
          </p:nvSpPr>
          <p:spPr>
            <a:xfrm>
              <a:off x="365781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2" name="Rechteck 1421"/>
            <p:cNvSpPr/>
            <p:nvPr/>
          </p:nvSpPr>
          <p:spPr>
            <a:xfrm>
              <a:off x="376425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3" name="Rechteck 1422"/>
            <p:cNvSpPr/>
            <p:nvPr/>
          </p:nvSpPr>
          <p:spPr>
            <a:xfrm>
              <a:off x="387070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4" name="Rechteck 1423"/>
            <p:cNvSpPr/>
            <p:nvPr/>
          </p:nvSpPr>
          <p:spPr>
            <a:xfrm>
              <a:off x="397715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5" name="Rechteck 1424"/>
            <p:cNvSpPr/>
            <p:nvPr/>
          </p:nvSpPr>
          <p:spPr>
            <a:xfrm>
              <a:off x="408359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6" name="Rechteck 1425"/>
            <p:cNvSpPr/>
            <p:nvPr/>
          </p:nvSpPr>
          <p:spPr>
            <a:xfrm>
              <a:off x="419004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7" name="Rechteck 1426"/>
            <p:cNvSpPr/>
            <p:nvPr/>
          </p:nvSpPr>
          <p:spPr>
            <a:xfrm>
              <a:off x="429649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8" name="Rechteck 1427"/>
            <p:cNvSpPr/>
            <p:nvPr/>
          </p:nvSpPr>
          <p:spPr>
            <a:xfrm>
              <a:off x="440293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9" name="Rechteck 1428"/>
            <p:cNvSpPr/>
            <p:nvPr/>
          </p:nvSpPr>
          <p:spPr>
            <a:xfrm>
              <a:off x="4509384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0" name="Rechteck 1429"/>
            <p:cNvSpPr/>
            <p:nvPr/>
          </p:nvSpPr>
          <p:spPr>
            <a:xfrm>
              <a:off x="461583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1" name="Rechteck 1430"/>
            <p:cNvSpPr/>
            <p:nvPr/>
          </p:nvSpPr>
          <p:spPr>
            <a:xfrm>
              <a:off x="472227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2" name="Rechteck 1431"/>
            <p:cNvSpPr/>
            <p:nvPr/>
          </p:nvSpPr>
          <p:spPr>
            <a:xfrm>
              <a:off x="4828724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3" name="Rechteck 1432"/>
            <p:cNvSpPr/>
            <p:nvPr/>
          </p:nvSpPr>
          <p:spPr>
            <a:xfrm>
              <a:off x="493517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4" name="Rechteck 1433"/>
            <p:cNvSpPr/>
            <p:nvPr/>
          </p:nvSpPr>
          <p:spPr>
            <a:xfrm>
              <a:off x="5041617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" name="Rechteck 1434"/>
            <p:cNvSpPr/>
            <p:nvPr/>
          </p:nvSpPr>
          <p:spPr>
            <a:xfrm>
              <a:off x="269979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" name="Rechteck 1435"/>
            <p:cNvSpPr/>
            <p:nvPr/>
          </p:nvSpPr>
          <p:spPr>
            <a:xfrm>
              <a:off x="280623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7" name="Rechteck 1436"/>
            <p:cNvSpPr/>
            <p:nvPr/>
          </p:nvSpPr>
          <p:spPr>
            <a:xfrm>
              <a:off x="291268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8" name="Rechteck 1437"/>
            <p:cNvSpPr/>
            <p:nvPr/>
          </p:nvSpPr>
          <p:spPr>
            <a:xfrm>
              <a:off x="301913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9" name="Rechteck 1438"/>
            <p:cNvSpPr/>
            <p:nvPr/>
          </p:nvSpPr>
          <p:spPr>
            <a:xfrm>
              <a:off x="312557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0" name="Rechteck 1439"/>
            <p:cNvSpPr/>
            <p:nvPr/>
          </p:nvSpPr>
          <p:spPr>
            <a:xfrm>
              <a:off x="323202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1" name="Rechteck 1440"/>
            <p:cNvSpPr/>
            <p:nvPr/>
          </p:nvSpPr>
          <p:spPr>
            <a:xfrm>
              <a:off x="333847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2" name="Rechteck 1441"/>
            <p:cNvSpPr/>
            <p:nvPr/>
          </p:nvSpPr>
          <p:spPr>
            <a:xfrm>
              <a:off x="344491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3" name="Rechteck 1442"/>
            <p:cNvSpPr/>
            <p:nvPr/>
          </p:nvSpPr>
          <p:spPr>
            <a:xfrm>
              <a:off x="355136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4" name="Rechteck 1443"/>
            <p:cNvSpPr/>
            <p:nvPr/>
          </p:nvSpPr>
          <p:spPr>
            <a:xfrm>
              <a:off x="365781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5" name="Rechteck 1444"/>
            <p:cNvSpPr/>
            <p:nvPr/>
          </p:nvSpPr>
          <p:spPr>
            <a:xfrm>
              <a:off x="376425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6" name="Rechteck 1445"/>
            <p:cNvSpPr/>
            <p:nvPr/>
          </p:nvSpPr>
          <p:spPr>
            <a:xfrm>
              <a:off x="387070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7" name="Rechteck 1446"/>
            <p:cNvSpPr/>
            <p:nvPr/>
          </p:nvSpPr>
          <p:spPr>
            <a:xfrm>
              <a:off x="397715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8" name="Rechteck 1447"/>
            <p:cNvSpPr/>
            <p:nvPr/>
          </p:nvSpPr>
          <p:spPr>
            <a:xfrm>
              <a:off x="408359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9" name="Rechteck 1448"/>
            <p:cNvSpPr/>
            <p:nvPr/>
          </p:nvSpPr>
          <p:spPr>
            <a:xfrm>
              <a:off x="419004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0" name="Rechteck 1449"/>
            <p:cNvSpPr/>
            <p:nvPr/>
          </p:nvSpPr>
          <p:spPr>
            <a:xfrm>
              <a:off x="429649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1" name="Rechteck 1450"/>
            <p:cNvSpPr/>
            <p:nvPr/>
          </p:nvSpPr>
          <p:spPr>
            <a:xfrm>
              <a:off x="440293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2" name="Rechteck 1451"/>
            <p:cNvSpPr/>
            <p:nvPr/>
          </p:nvSpPr>
          <p:spPr>
            <a:xfrm>
              <a:off x="4509384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3" name="Rechteck 1452"/>
            <p:cNvSpPr/>
            <p:nvPr/>
          </p:nvSpPr>
          <p:spPr>
            <a:xfrm>
              <a:off x="461583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4" name="Rechteck 1453"/>
            <p:cNvSpPr/>
            <p:nvPr/>
          </p:nvSpPr>
          <p:spPr>
            <a:xfrm>
              <a:off x="472227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5" name="Rechteck 1454"/>
            <p:cNvSpPr/>
            <p:nvPr/>
          </p:nvSpPr>
          <p:spPr>
            <a:xfrm>
              <a:off x="4828724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6" name="Rechteck 1455"/>
            <p:cNvSpPr/>
            <p:nvPr/>
          </p:nvSpPr>
          <p:spPr>
            <a:xfrm>
              <a:off x="493517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7" name="Rechteck 1456"/>
            <p:cNvSpPr/>
            <p:nvPr/>
          </p:nvSpPr>
          <p:spPr>
            <a:xfrm>
              <a:off x="5041617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8" name="Rechteck 1457"/>
            <p:cNvSpPr/>
            <p:nvPr/>
          </p:nvSpPr>
          <p:spPr>
            <a:xfrm>
              <a:off x="269979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9" name="Rechteck 1458"/>
            <p:cNvSpPr/>
            <p:nvPr/>
          </p:nvSpPr>
          <p:spPr>
            <a:xfrm>
              <a:off x="280623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0" name="Rechteck 1459"/>
            <p:cNvSpPr/>
            <p:nvPr/>
          </p:nvSpPr>
          <p:spPr>
            <a:xfrm>
              <a:off x="291268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1" name="Rechteck 1460"/>
            <p:cNvSpPr/>
            <p:nvPr/>
          </p:nvSpPr>
          <p:spPr>
            <a:xfrm>
              <a:off x="301913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2" name="Rechteck 1461"/>
            <p:cNvSpPr/>
            <p:nvPr/>
          </p:nvSpPr>
          <p:spPr>
            <a:xfrm>
              <a:off x="312557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3" name="Rechteck 1462"/>
            <p:cNvSpPr/>
            <p:nvPr/>
          </p:nvSpPr>
          <p:spPr>
            <a:xfrm>
              <a:off x="323202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4" name="Rechteck 1463"/>
            <p:cNvSpPr/>
            <p:nvPr/>
          </p:nvSpPr>
          <p:spPr>
            <a:xfrm>
              <a:off x="333847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5" name="Rechteck 1464"/>
            <p:cNvSpPr/>
            <p:nvPr/>
          </p:nvSpPr>
          <p:spPr>
            <a:xfrm>
              <a:off x="344491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6" name="Rechteck 1465"/>
            <p:cNvSpPr/>
            <p:nvPr/>
          </p:nvSpPr>
          <p:spPr>
            <a:xfrm>
              <a:off x="355136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7" name="Rechteck 1466"/>
            <p:cNvSpPr/>
            <p:nvPr/>
          </p:nvSpPr>
          <p:spPr>
            <a:xfrm>
              <a:off x="365781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8" name="Rechteck 1467"/>
            <p:cNvSpPr/>
            <p:nvPr/>
          </p:nvSpPr>
          <p:spPr>
            <a:xfrm>
              <a:off x="376425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9" name="Rechteck 1468"/>
            <p:cNvSpPr/>
            <p:nvPr/>
          </p:nvSpPr>
          <p:spPr>
            <a:xfrm>
              <a:off x="387070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0" name="Rechteck 1469"/>
            <p:cNvSpPr/>
            <p:nvPr/>
          </p:nvSpPr>
          <p:spPr>
            <a:xfrm>
              <a:off x="397715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1" name="Rechteck 1470"/>
            <p:cNvSpPr/>
            <p:nvPr/>
          </p:nvSpPr>
          <p:spPr>
            <a:xfrm>
              <a:off x="408359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2" name="Rechteck 1471"/>
            <p:cNvSpPr/>
            <p:nvPr/>
          </p:nvSpPr>
          <p:spPr>
            <a:xfrm>
              <a:off x="419004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3" name="Rechteck 1472"/>
            <p:cNvSpPr/>
            <p:nvPr/>
          </p:nvSpPr>
          <p:spPr>
            <a:xfrm>
              <a:off x="429649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4" name="Rechteck 1473"/>
            <p:cNvSpPr/>
            <p:nvPr/>
          </p:nvSpPr>
          <p:spPr>
            <a:xfrm>
              <a:off x="440293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5" name="Rechteck 1474"/>
            <p:cNvSpPr/>
            <p:nvPr/>
          </p:nvSpPr>
          <p:spPr>
            <a:xfrm>
              <a:off x="4509384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6" name="Rechteck 1475"/>
            <p:cNvSpPr/>
            <p:nvPr/>
          </p:nvSpPr>
          <p:spPr>
            <a:xfrm>
              <a:off x="461583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7" name="Rechteck 1476"/>
            <p:cNvSpPr/>
            <p:nvPr/>
          </p:nvSpPr>
          <p:spPr>
            <a:xfrm>
              <a:off x="472227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8" name="Rechteck 1477"/>
            <p:cNvSpPr/>
            <p:nvPr/>
          </p:nvSpPr>
          <p:spPr>
            <a:xfrm>
              <a:off x="4828724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9" name="Rechteck 1478"/>
            <p:cNvSpPr/>
            <p:nvPr/>
          </p:nvSpPr>
          <p:spPr>
            <a:xfrm>
              <a:off x="493517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0" name="Rechteck 1479"/>
            <p:cNvSpPr/>
            <p:nvPr/>
          </p:nvSpPr>
          <p:spPr>
            <a:xfrm>
              <a:off x="5041617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1" name="Rechteck 1480"/>
            <p:cNvSpPr/>
            <p:nvPr/>
          </p:nvSpPr>
          <p:spPr>
            <a:xfrm>
              <a:off x="269979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2" name="Rechteck 1481"/>
            <p:cNvSpPr/>
            <p:nvPr/>
          </p:nvSpPr>
          <p:spPr>
            <a:xfrm>
              <a:off x="280623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3" name="Rechteck 1482"/>
            <p:cNvSpPr/>
            <p:nvPr/>
          </p:nvSpPr>
          <p:spPr>
            <a:xfrm>
              <a:off x="291268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4" name="Rechteck 1483"/>
            <p:cNvSpPr/>
            <p:nvPr/>
          </p:nvSpPr>
          <p:spPr>
            <a:xfrm>
              <a:off x="301913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5" name="Rechteck 1484"/>
            <p:cNvSpPr/>
            <p:nvPr/>
          </p:nvSpPr>
          <p:spPr>
            <a:xfrm>
              <a:off x="312557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6" name="Rechteck 1485"/>
            <p:cNvSpPr/>
            <p:nvPr/>
          </p:nvSpPr>
          <p:spPr>
            <a:xfrm>
              <a:off x="323202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7" name="Rechteck 1486"/>
            <p:cNvSpPr/>
            <p:nvPr/>
          </p:nvSpPr>
          <p:spPr>
            <a:xfrm>
              <a:off x="333847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8" name="Rechteck 1487"/>
            <p:cNvSpPr/>
            <p:nvPr/>
          </p:nvSpPr>
          <p:spPr>
            <a:xfrm>
              <a:off x="344491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9" name="Rechteck 1488"/>
            <p:cNvSpPr/>
            <p:nvPr/>
          </p:nvSpPr>
          <p:spPr>
            <a:xfrm>
              <a:off x="355136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0" name="Rechteck 1489"/>
            <p:cNvSpPr/>
            <p:nvPr/>
          </p:nvSpPr>
          <p:spPr>
            <a:xfrm>
              <a:off x="365781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1" name="Rechteck 1490"/>
            <p:cNvSpPr/>
            <p:nvPr/>
          </p:nvSpPr>
          <p:spPr>
            <a:xfrm>
              <a:off x="376425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2" name="Rechteck 1491"/>
            <p:cNvSpPr/>
            <p:nvPr/>
          </p:nvSpPr>
          <p:spPr>
            <a:xfrm>
              <a:off x="387070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3" name="Rechteck 1492"/>
            <p:cNvSpPr/>
            <p:nvPr/>
          </p:nvSpPr>
          <p:spPr>
            <a:xfrm>
              <a:off x="397715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4" name="Rechteck 1493"/>
            <p:cNvSpPr/>
            <p:nvPr/>
          </p:nvSpPr>
          <p:spPr>
            <a:xfrm>
              <a:off x="408359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5" name="Rechteck 1494"/>
            <p:cNvSpPr/>
            <p:nvPr/>
          </p:nvSpPr>
          <p:spPr>
            <a:xfrm>
              <a:off x="419004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6" name="Rechteck 1495"/>
            <p:cNvSpPr/>
            <p:nvPr/>
          </p:nvSpPr>
          <p:spPr>
            <a:xfrm>
              <a:off x="429649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7" name="Rechteck 1496"/>
            <p:cNvSpPr/>
            <p:nvPr/>
          </p:nvSpPr>
          <p:spPr>
            <a:xfrm>
              <a:off x="440293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8" name="Rechteck 1497"/>
            <p:cNvSpPr/>
            <p:nvPr/>
          </p:nvSpPr>
          <p:spPr>
            <a:xfrm>
              <a:off x="4509384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9" name="Rechteck 1498"/>
            <p:cNvSpPr/>
            <p:nvPr/>
          </p:nvSpPr>
          <p:spPr>
            <a:xfrm>
              <a:off x="461583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0" name="Rechteck 1499"/>
            <p:cNvSpPr/>
            <p:nvPr/>
          </p:nvSpPr>
          <p:spPr>
            <a:xfrm>
              <a:off x="472227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1" name="Rechteck 1500"/>
            <p:cNvSpPr/>
            <p:nvPr/>
          </p:nvSpPr>
          <p:spPr>
            <a:xfrm>
              <a:off x="4828724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2" name="Rechteck 1501"/>
            <p:cNvSpPr/>
            <p:nvPr/>
          </p:nvSpPr>
          <p:spPr>
            <a:xfrm>
              <a:off x="493517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3" name="Rechteck 1502"/>
            <p:cNvSpPr/>
            <p:nvPr/>
          </p:nvSpPr>
          <p:spPr>
            <a:xfrm>
              <a:off x="5041617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4" name="Rechteck 1503"/>
            <p:cNvSpPr/>
            <p:nvPr/>
          </p:nvSpPr>
          <p:spPr>
            <a:xfrm>
              <a:off x="269979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5" name="Rechteck 1504"/>
            <p:cNvSpPr/>
            <p:nvPr/>
          </p:nvSpPr>
          <p:spPr>
            <a:xfrm>
              <a:off x="280623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6" name="Rechteck 1505"/>
            <p:cNvSpPr/>
            <p:nvPr/>
          </p:nvSpPr>
          <p:spPr>
            <a:xfrm>
              <a:off x="291268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7" name="Rechteck 1506"/>
            <p:cNvSpPr/>
            <p:nvPr/>
          </p:nvSpPr>
          <p:spPr>
            <a:xfrm>
              <a:off x="301913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8" name="Rechteck 1507"/>
            <p:cNvSpPr/>
            <p:nvPr/>
          </p:nvSpPr>
          <p:spPr>
            <a:xfrm>
              <a:off x="312557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9" name="Rechteck 1508"/>
            <p:cNvSpPr/>
            <p:nvPr/>
          </p:nvSpPr>
          <p:spPr>
            <a:xfrm>
              <a:off x="323202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0" name="Rechteck 1509"/>
            <p:cNvSpPr/>
            <p:nvPr/>
          </p:nvSpPr>
          <p:spPr>
            <a:xfrm>
              <a:off x="333847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1" name="Rechteck 1510"/>
            <p:cNvSpPr/>
            <p:nvPr/>
          </p:nvSpPr>
          <p:spPr>
            <a:xfrm>
              <a:off x="344491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2" name="Rechteck 1511"/>
            <p:cNvSpPr/>
            <p:nvPr/>
          </p:nvSpPr>
          <p:spPr>
            <a:xfrm>
              <a:off x="355136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3" name="Rechteck 1512"/>
            <p:cNvSpPr/>
            <p:nvPr/>
          </p:nvSpPr>
          <p:spPr>
            <a:xfrm>
              <a:off x="365781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4" name="Rechteck 1513"/>
            <p:cNvSpPr/>
            <p:nvPr/>
          </p:nvSpPr>
          <p:spPr>
            <a:xfrm>
              <a:off x="376425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5" name="Rechteck 1514"/>
            <p:cNvSpPr/>
            <p:nvPr/>
          </p:nvSpPr>
          <p:spPr>
            <a:xfrm>
              <a:off x="387070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6" name="Rechteck 1515"/>
            <p:cNvSpPr/>
            <p:nvPr/>
          </p:nvSpPr>
          <p:spPr>
            <a:xfrm>
              <a:off x="397715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7" name="Rechteck 1516"/>
            <p:cNvSpPr/>
            <p:nvPr/>
          </p:nvSpPr>
          <p:spPr>
            <a:xfrm>
              <a:off x="408359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8" name="Rechteck 1517"/>
            <p:cNvSpPr/>
            <p:nvPr/>
          </p:nvSpPr>
          <p:spPr>
            <a:xfrm>
              <a:off x="419004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9" name="Rechteck 1518"/>
            <p:cNvSpPr/>
            <p:nvPr/>
          </p:nvSpPr>
          <p:spPr>
            <a:xfrm>
              <a:off x="429649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0" name="Rechteck 1519"/>
            <p:cNvSpPr/>
            <p:nvPr/>
          </p:nvSpPr>
          <p:spPr>
            <a:xfrm>
              <a:off x="440293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1" name="Rechteck 1520"/>
            <p:cNvSpPr/>
            <p:nvPr/>
          </p:nvSpPr>
          <p:spPr>
            <a:xfrm>
              <a:off x="4509384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2" name="Rechteck 1521"/>
            <p:cNvSpPr/>
            <p:nvPr/>
          </p:nvSpPr>
          <p:spPr>
            <a:xfrm>
              <a:off x="461583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3" name="Rechteck 1522"/>
            <p:cNvSpPr/>
            <p:nvPr/>
          </p:nvSpPr>
          <p:spPr>
            <a:xfrm>
              <a:off x="472227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4" name="Rechteck 1523"/>
            <p:cNvSpPr/>
            <p:nvPr/>
          </p:nvSpPr>
          <p:spPr>
            <a:xfrm>
              <a:off x="4828724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5" name="Rechteck 1524"/>
            <p:cNvSpPr/>
            <p:nvPr/>
          </p:nvSpPr>
          <p:spPr>
            <a:xfrm>
              <a:off x="493517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6" name="Rechteck 1525"/>
            <p:cNvSpPr/>
            <p:nvPr/>
          </p:nvSpPr>
          <p:spPr>
            <a:xfrm>
              <a:off x="5041617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7" name="Rechteck 1526"/>
            <p:cNvSpPr/>
            <p:nvPr/>
          </p:nvSpPr>
          <p:spPr>
            <a:xfrm>
              <a:off x="269979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8" name="Rechteck 1527"/>
            <p:cNvSpPr/>
            <p:nvPr/>
          </p:nvSpPr>
          <p:spPr>
            <a:xfrm>
              <a:off x="280623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9" name="Rechteck 1528"/>
            <p:cNvSpPr/>
            <p:nvPr/>
          </p:nvSpPr>
          <p:spPr>
            <a:xfrm>
              <a:off x="291268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0" name="Rechteck 1529"/>
            <p:cNvSpPr/>
            <p:nvPr/>
          </p:nvSpPr>
          <p:spPr>
            <a:xfrm>
              <a:off x="301913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1" name="Rechteck 1530"/>
            <p:cNvSpPr/>
            <p:nvPr/>
          </p:nvSpPr>
          <p:spPr>
            <a:xfrm>
              <a:off x="312557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2" name="Rechteck 1531"/>
            <p:cNvSpPr/>
            <p:nvPr/>
          </p:nvSpPr>
          <p:spPr>
            <a:xfrm>
              <a:off x="323202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3" name="Rechteck 1532"/>
            <p:cNvSpPr/>
            <p:nvPr/>
          </p:nvSpPr>
          <p:spPr>
            <a:xfrm>
              <a:off x="333847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4" name="Rechteck 1533"/>
            <p:cNvSpPr/>
            <p:nvPr/>
          </p:nvSpPr>
          <p:spPr>
            <a:xfrm>
              <a:off x="344491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5" name="Rechteck 1534"/>
            <p:cNvSpPr/>
            <p:nvPr/>
          </p:nvSpPr>
          <p:spPr>
            <a:xfrm>
              <a:off x="355136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6" name="Rechteck 1535"/>
            <p:cNvSpPr/>
            <p:nvPr/>
          </p:nvSpPr>
          <p:spPr>
            <a:xfrm>
              <a:off x="365781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" name="Rechteck 1536"/>
            <p:cNvSpPr/>
            <p:nvPr/>
          </p:nvSpPr>
          <p:spPr>
            <a:xfrm>
              <a:off x="376425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" name="Rechteck 1537"/>
            <p:cNvSpPr/>
            <p:nvPr/>
          </p:nvSpPr>
          <p:spPr>
            <a:xfrm>
              <a:off x="387070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" name="Rechteck 1538"/>
            <p:cNvSpPr/>
            <p:nvPr/>
          </p:nvSpPr>
          <p:spPr>
            <a:xfrm>
              <a:off x="397715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" name="Rechteck 1539"/>
            <p:cNvSpPr/>
            <p:nvPr/>
          </p:nvSpPr>
          <p:spPr>
            <a:xfrm>
              <a:off x="408359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" name="Rechteck 1540"/>
            <p:cNvSpPr/>
            <p:nvPr/>
          </p:nvSpPr>
          <p:spPr>
            <a:xfrm>
              <a:off x="419004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" name="Rechteck 1541"/>
            <p:cNvSpPr/>
            <p:nvPr/>
          </p:nvSpPr>
          <p:spPr>
            <a:xfrm>
              <a:off x="429649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" name="Rechteck 1542"/>
            <p:cNvSpPr/>
            <p:nvPr/>
          </p:nvSpPr>
          <p:spPr>
            <a:xfrm>
              <a:off x="440293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4" name="Rechteck 1543"/>
            <p:cNvSpPr/>
            <p:nvPr/>
          </p:nvSpPr>
          <p:spPr>
            <a:xfrm>
              <a:off x="4509384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5" name="Rechteck 1544"/>
            <p:cNvSpPr/>
            <p:nvPr/>
          </p:nvSpPr>
          <p:spPr>
            <a:xfrm>
              <a:off x="461583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6" name="Rechteck 1545"/>
            <p:cNvSpPr/>
            <p:nvPr/>
          </p:nvSpPr>
          <p:spPr>
            <a:xfrm>
              <a:off x="472227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7" name="Rechteck 1546"/>
            <p:cNvSpPr/>
            <p:nvPr/>
          </p:nvSpPr>
          <p:spPr>
            <a:xfrm>
              <a:off x="4828724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8" name="Rechteck 1547"/>
            <p:cNvSpPr/>
            <p:nvPr/>
          </p:nvSpPr>
          <p:spPr>
            <a:xfrm>
              <a:off x="493517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9" name="Rechteck 1548"/>
            <p:cNvSpPr/>
            <p:nvPr/>
          </p:nvSpPr>
          <p:spPr>
            <a:xfrm>
              <a:off x="5041617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0" name="Rechteck 1549"/>
            <p:cNvSpPr/>
            <p:nvPr/>
          </p:nvSpPr>
          <p:spPr>
            <a:xfrm>
              <a:off x="269979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1" name="Rechteck 1550"/>
            <p:cNvSpPr/>
            <p:nvPr/>
          </p:nvSpPr>
          <p:spPr>
            <a:xfrm>
              <a:off x="280623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2" name="Rechteck 1551"/>
            <p:cNvSpPr/>
            <p:nvPr/>
          </p:nvSpPr>
          <p:spPr>
            <a:xfrm>
              <a:off x="291268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3" name="Rechteck 1552"/>
            <p:cNvSpPr/>
            <p:nvPr/>
          </p:nvSpPr>
          <p:spPr>
            <a:xfrm>
              <a:off x="301913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4" name="Rechteck 1553"/>
            <p:cNvSpPr/>
            <p:nvPr/>
          </p:nvSpPr>
          <p:spPr>
            <a:xfrm>
              <a:off x="312557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5" name="Rechteck 1554"/>
            <p:cNvSpPr/>
            <p:nvPr/>
          </p:nvSpPr>
          <p:spPr>
            <a:xfrm>
              <a:off x="323202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6" name="Rechteck 1555"/>
            <p:cNvSpPr/>
            <p:nvPr/>
          </p:nvSpPr>
          <p:spPr>
            <a:xfrm>
              <a:off x="333847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7" name="Rechteck 1556"/>
            <p:cNvSpPr/>
            <p:nvPr/>
          </p:nvSpPr>
          <p:spPr>
            <a:xfrm>
              <a:off x="344491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8" name="Rechteck 1557"/>
            <p:cNvSpPr/>
            <p:nvPr/>
          </p:nvSpPr>
          <p:spPr>
            <a:xfrm>
              <a:off x="355136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9" name="Rechteck 1558"/>
            <p:cNvSpPr/>
            <p:nvPr/>
          </p:nvSpPr>
          <p:spPr>
            <a:xfrm>
              <a:off x="365781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0" name="Rechteck 1559"/>
            <p:cNvSpPr/>
            <p:nvPr/>
          </p:nvSpPr>
          <p:spPr>
            <a:xfrm>
              <a:off x="376425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1" name="Rechteck 1560"/>
            <p:cNvSpPr/>
            <p:nvPr/>
          </p:nvSpPr>
          <p:spPr>
            <a:xfrm>
              <a:off x="387070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2" name="Rechteck 1561"/>
            <p:cNvSpPr/>
            <p:nvPr/>
          </p:nvSpPr>
          <p:spPr>
            <a:xfrm>
              <a:off x="397715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3" name="Rechteck 1562"/>
            <p:cNvSpPr/>
            <p:nvPr/>
          </p:nvSpPr>
          <p:spPr>
            <a:xfrm>
              <a:off x="408359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4" name="Rechteck 1563"/>
            <p:cNvSpPr/>
            <p:nvPr/>
          </p:nvSpPr>
          <p:spPr>
            <a:xfrm>
              <a:off x="419004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5" name="Rechteck 1564"/>
            <p:cNvSpPr/>
            <p:nvPr/>
          </p:nvSpPr>
          <p:spPr>
            <a:xfrm>
              <a:off x="429649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6" name="Rechteck 1565"/>
            <p:cNvSpPr/>
            <p:nvPr/>
          </p:nvSpPr>
          <p:spPr>
            <a:xfrm>
              <a:off x="440293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7" name="Rechteck 1566"/>
            <p:cNvSpPr/>
            <p:nvPr/>
          </p:nvSpPr>
          <p:spPr>
            <a:xfrm>
              <a:off x="4509384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8" name="Rechteck 1567"/>
            <p:cNvSpPr/>
            <p:nvPr/>
          </p:nvSpPr>
          <p:spPr>
            <a:xfrm>
              <a:off x="461583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9" name="Rechteck 1568"/>
            <p:cNvSpPr/>
            <p:nvPr/>
          </p:nvSpPr>
          <p:spPr>
            <a:xfrm>
              <a:off x="472227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0" name="Rechteck 1569"/>
            <p:cNvSpPr/>
            <p:nvPr/>
          </p:nvSpPr>
          <p:spPr>
            <a:xfrm>
              <a:off x="4828724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1" name="Rechteck 1570"/>
            <p:cNvSpPr/>
            <p:nvPr/>
          </p:nvSpPr>
          <p:spPr>
            <a:xfrm>
              <a:off x="493517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2" name="Rechteck 1571"/>
            <p:cNvSpPr/>
            <p:nvPr/>
          </p:nvSpPr>
          <p:spPr>
            <a:xfrm>
              <a:off x="5041617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3" name="Rechteck 1572"/>
            <p:cNvSpPr/>
            <p:nvPr/>
          </p:nvSpPr>
          <p:spPr>
            <a:xfrm>
              <a:off x="269979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4" name="Rechteck 1573"/>
            <p:cNvSpPr/>
            <p:nvPr/>
          </p:nvSpPr>
          <p:spPr>
            <a:xfrm>
              <a:off x="280623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5" name="Rechteck 1574"/>
            <p:cNvSpPr/>
            <p:nvPr/>
          </p:nvSpPr>
          <p:spPr>
            <a:xfrm>
              <a:off x="291268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6" name="Rechteck 1575"/>
            <p:cNvSpPr/>
            <p:nvPr/>
          </p:nvSpPr>
          <p:spPr>
            <a:xfrm>
              <a:off x="301913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7" name="Rechteck 1576"/>
            <p:cNvSpPr/>
            <p:nvPr/>
          </p:nvSpPr>
          <p:spPr>
            <a:xfrm>
              <a:off x="312557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8" name="Rechteck 1577"/>
            <p:cNvSpPr/>
            <p:nvPr/>
          </p:nvSpPr>
          <p:spPr>
            <a:xfrm>
              <a:off x="323202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9" name="Rechteck 1578"/>
            <p:cNvSpPr/>
            <p:nvPr/>
          </p:nvSpPr>
          <p:spPr>
            <a:xfrm>
              <a:off x="333847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0" name="Rechteck 1579"/>
            <p:cNvSpPr/>
            <p:nvPr/>
          </p:nvSpPr>
          <p:spPr>
            <a:xfrm>
              <a:off x="344491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1" name="Rechteck 1580"/>
            <p:cNvSpPr/>
            <p:nvPr/>
          </p:nvSpPr>
          <p:spPr>
            <a:xfrm>
              <a:off x="355136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2" name="Rechteck 1581"/>
            <p:cNvSpPr/>
            <p:nvPr/>
          </p:nvSpPr>
          <p:spPr>
            <a:xfrm>
              <a:off x="365781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3" name="Rechteck 1582"/>
            <p:cNvSpPr/>
            <p:nvPr/>
          </p:nvSpPr>
          <p:spPr>
            <a:xfrm>
              <a:off x="376425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4" name="Rechteck 1583"/>
            <p:cNvSpPr/>
            <p:nvPr/>
          </p:nvSpPr>
          <p:spPr>
            <a:xfrm>
              <a:off x="387070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5" name="Rechteck 1584"/>
            <p:cNvSpPr/>
            <p:nvPr/>
          </p:nvSpPr>
          <p:spPr>
            <a:xfrm>
              <a:off x="397715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6" name="Rechteck 1585"/>
            <p:cNvSpPr/>
            <p:nvPr/>
          </p:nvSpPr>
          <p:spPr>
            <a:xfrm>
              <a:off x="408359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7" name="Rechteck 1586"/>
            <p:cNvSpPr/>
            <p:nvPr/>
          </p:nvSpPr>
          <p:spPr>
            <a:xfrm>
              <a:off x="419004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8" name="Rechteck 1587"/>
            <p:cNvSpPr/>
            <p:nvPr/>
          </p:nvSpPr>
          <p:spPr>
            <a:xfrm>
              <a:off x="429649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9" name="Rechteck 1588"/>
            <p:cNvSpPr/>
            <p:nvPr/>
          </p:nvSpPr>
          <p:spPr>
            <a:xfrm>
              <a:off x="440293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0" name="Rechteck 1589"/>
            <p:cNvSpPr/>
            <p:nvPr/>
          </p:nvSpPr>
          <p:spPr>
            <a:xfrm>
              <a:off x="4509384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1" name="Rechteck 1590"/>
            <p:cNvSpPr/>
            <p:nvPr/>
          </p:nvSpPr>
          <p:spPr>
            <a:xfrm>
              <a:off x="461583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2" name="Rechteck 1591"/>
            <p:cNvSpPr/>
            <p:nvPr/>
          </p:nvSpPr>
          <p:spPr>
            <a:xfrm>
              <a:off x="472227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3" name="Rechteck 1592"/>
            <p:cNvSpPr/>
            <p:nvPr/>
          </p:nvSpPr>
          <p:spPr>
            <a:xfrm>
              <a:off x="4828724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4" name="Rechteck 1593"/>
            <p:cNvSpPr/>
            <p:nvPr/>
          </p:nvSpPr>
          <p:spPr>
            <a:xfrm>
              <a:off x="493517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5" name="Rechteck 1594"/>
            <p:cNvSpPr/>
            <p:nvPr/>
          </p:nvSpPr>
          <p:spPr>
            <a:xfrm>
              <a:off x="5041617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6" name="Rechteck 1595"/>
            <p:cNvSpPr/>
            <p:nvPr/>
          </p:nvSpPr>
          <p:spPr>
            <a:xfrm>
              <a:off x="269979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7" name="Rechteck 1596"/>
            <p:cNvSpPr/>
            <p:nvPr/>
          </p:nvSpPr>
          <p:spPr>
            <a:xfrm>
              <a:off x="280623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8" name="Rechteck 1597"/>
            <p:cNvSpPr/>
            <p:nvPr/>
          </p:nvSpPr>
          <p:spPr>
            <a:xfrm>
              <a:off x="291268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9" name="Rechteck 1598"/>
            <p:cNvSpPr/>
            <p:nvPr/>
          </p:nvSpPr>
          <p:spPr>
            <a:xfrm>
              <a:off x="301913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0" name="Rechteck 1599"/>
            <p:cNvSpPr/>
            <p:nvPr/>
          </p:nvSpPr>
          <p:spPr>
            <a:xfrm>
              <a:off x="312557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1" name="Rechteck 1600"/>
            <p:cNvSpPr/>
            <p:nvPr/>
          </p:nvSpPr>
          <p:spPr>
            <a:xfrm>
              <a:off x="323202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2" name="Rechteck 1601"/>
            <p:cNvSpPr/>
            <p:nvPr/>
          </p:nvSpPr>
          <p:spPr>
            <a:xfrm>
              <a:off x="333847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3" name="Rechteck 1602"/>
            <p:cNvSpPr/>
            <p:nvPr/>
          </p:nvSpPr>
          <p:spPr>
            <a:xfrm>
              <a:off x="344491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4" name="Rechteck 1603"/>
            <p:cNvSpPr/>
            <p:nvPr/>
          </p:nvSpPr>
          <p:spPr>
            <a:xfrm>
              <a:off x="355136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5" name="Rechteck 1604"/>
            <p:cNvSpPr/>
            <p:nvPr/>
          </p:nvSpPr>
          <p:spPr>
            <a:xfrm>
              <a:off x="365781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6" name="Rechteck 1605"/>
            <p:cNvSpPr/>
            <p:nvPr/>
          </p:nvSpPr>
          <p:spPr>
            <a:xfrm>
              <a:off x="376425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7" name="Rechteck 1606"/>
            <p:cNvSpPr/>
            <p:nvPr/>
          </p:nvSpPr>
          <p:spPr>
            <a:xfrm>
              <a:off x="387070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8" name="Rechteck 1607"/>
            <p:cNvSpPr/>
            <p:nvPr/>
          </p:nvSpPr>
          <p:spPr>
            <a:xfrm>
              <a:off x="397715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9" name="Rechteck 1608"/>
            <p:cNvSpPr/>
            <p:nvPr/>
          </p:nvSpPr>
          <p:spPr>
            <a:xfrm>
              <a:off x="408359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0" name="Rechteck 1609"/>
            <p:cNvSpPr/>
            <p:nvPr/>
          </p:nvSpPr>
          <p:spPr>
            <a:xfrm>
              <a:off x="419004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1" name="Rechteck 1610"/>
            <p:cNvSpPr/>
            <p:nvPr/>
          </p:nvSpPr>
          <p:spPr>
            <a:xfrm>
              <a:off x="429649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2" name="Rechteck 1611"/>
            <p:cNvSpPr/>
            <p:nvPr/>
          </p:nvSpPr>
          <p:spPr>
            <a:xfrm>
              <a:off x="440293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3" name="Rechteck 1612"/>
            <p:cNvSpPr/>
            <p:nvPr/>
          </p:nvSpPr>
          <p:spPr>
            <a:xfrm>
              <a:off x="4509384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4" name="Rechteck 1613"/>
            <p:cNvSpPr/>
            <p:nvPr/>
          </p:nvSpPr>
          <p:spPr>
            <a:xfrm>
              <a:off x="461583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5" name="Rechteck 1614"/>
            <p:cNvSpPr/>
            <p:nvPr/>
          </p:nvSpPr>
          <p:spPr>
            <a:xfrm>
              <a:off x="472227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6" name="Rechteck 1615"/>
            <p:cNvSpPr/>
            <p:nvPr/>
          </p:nvSpPr>
          <p:spPr>
            <a:xfrm>
              <a:off x="4828724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7" name="Rechteck 1616"/>
            <p:cNvSpPr/>
            <p:nvPr/>
          </p:nvSpPr>
          <p:spPr>
            <a:xfrm>
              <a:off x="493517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8" name="Rechteck 1617"/>
            <p:cNvSpPr/>
            <p:nvPr/>
          </p:nvSpPr>
          <p:spPr>
            <a:xfrm>
              <a:off x="5041617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9" name="Rechteck 1618"/>
            <p:cNvSpPr/>
            <p:nvPr/>
          </p:nvSpPr>
          <p:spPr>
            <a:xfrm>
              <a:off x="269979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0" name="Rechteck 1619"/>
            <p:cNvSpPr/>
            <p:nvPr/>
          </p:nvSpPr>
          <p:spPr>
            <a:xfrm>
              <a:off x="280623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1" name="Rechteck 1620"/>
            <p:cNvSpPr/>
            <p:nvPr/>
          </p:nvSpPr>
          <p:spPr>
            <a:xfrm>
              <a:off x="291268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2" name="Rechteck 1621"/>
            <p:cNvSpPr/>
            <p:nvPr/>
          </p:nvSpPr>
          <p:spPr>
            <a:xfrm>
              <a:off x="301913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3" name="Rechteck 1622"/>
            <p:cNvSpPr/>
            <p:nvPr/>
          </p:nvSpPr>
          <p:spPr>
            <a:xfrm>
              <a:off x="312557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4" name="Rechteck 1623"/>
            <p:cNvSpPr/>
            <p:nvPr/>
          </p:nvSpPr>
          <p:spPr>
            <a:xfrm>
              <a:off x="323202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5" name="Rechteck 1624"/>
            <p:cNvSpPr/>
            <p:nvPr/>
          </p:nvSpPr>
          <p:spPr>
            <a:xfrm>
              <a:off x="333847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6" name="Rechteck 1625"/>
            <p:cNvSpPr/>
            <p:nvPr/>
          </p:nvSpPr>
          <p:spPr>
            <a:xfrm>
              <a:off x="344491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7" name="Rechteck 1626"/>
            <p:cNvSpPr/>
            <p:nvPr/>
          </p:nvSpPr>
          <p:spPr>
            <a:xfrm>
              <a:off x="355136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8" name="Rechteck 1627"/>
            <p:cNvSpPr/>
            <p:nvPr/>
          </p:nvSpPr>
          <p:spPr>
            <a:xfrm>
              <a:off x="365781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9" name="Rechteck 1628"/>
            <p:cNvSpPr/>
            <p:nvPr/>
          </p:nvSpPr>
          <p:spPr>
            <a:xfrm>
              <a:off x="376425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0" name="Rechteck 1629"/>
            <p:cNvSpPr/>
            <p:nvPr/>
          </p:nvSpPr>
          <p:spPr>
            <a:xfrm>
              <a:off x="387070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1" name="Rechteck 1630"/>
            <p:cNvSpPr/>
            <p:nvPr/>
          </p:nvSpPr>
          <p:spPr>
            <a:xfrm>
              <a:off x="397715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2" name="Rechteck 1631"/>
            <p:cNvSpPr/>
            <p:nvPr/>
          </p:nvSpPr>
          <p:spPr>
            <a:xfrm>
              <a:off x="408359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3" name="Rechteck 1632"/>
            <p:cNvSpPr/>
            <p:nvPr/>
          </p:nvSpPr>
          <p:spPr>
            <a:xfrm>
              <a:off x="419004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4" name="Rechteck 1633"/>
            <p:cNvSpPr/>
            <p:nvPr/>
          </p:nvSpPr>
          <p:spPr>
            <a:xfrm>
              <a:off x="429649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5" name="Rechteck 1634"/>
            <p:cNvSpPr/>
            <p:nvPr/>
          </p:nvSpPr>
          <p:spPr>
            <a:xfrm>
              <a:off x="440293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6" name="Rechteck 1635"/>
            <p:cNvSpPr/>
            <p:nvPr/>
          </p:nvSpPr>
          <p:spPr>
            <a:xfrm>
              <a:off x="4509384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7" name="Rechteck 1636"/>
            <p:cNvSpPr/>
            <p:nvPr/>
          </p:nvSpPr>
          <p:spPr>
            <a:xfrm>
              <a:off x="461583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8" name="Rechteck 1637"/>
            <p:cNvSpPr/>
            <p:nvPr/>
          </p:nvSpPr>
          <p:spPr>
            <a:xfrm>
              <a:off x="472227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9" name="Rechteck 1638"/>
            <p:cNvSpPr/>
            <p:nvPr/>
          </p:nvSpPr>
          <p:spPr>
            <a:xfrm>
              <a:off x="4828724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0" name="Rechteck 1639"/>
            <p:cNvSpPr/>
            <p:nvPr/>
          </p:nvSpPr>
          <p:spPr>
            <a:xfrm>
              <a:off x="493517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1" name="Rechteck 1640"/>
            <p:cNvSpPr/>
            <p:nvPr/>
          </p:nvSpPr>
          <p:spPr>
            <a:xfrm>
              <a:off x="5041617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2" name="Rechteck 1641"/>
            <p:cNvSpPr/>
            <p:nvPr/>
          </p:nvSpPr>
          <p:spPr>
            <a:xfrm>
              <a:off x="269979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3" name="Rechteck 1642"/>
            <p:cNvSpPr/>
            <p:nvPr/>
          </p:nvSpPr>
          <p:spPr>
            <a:xfrm>
              <a:off x="280623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4" name="Rechteck 1643"/>
            <p:cNvSpPr/>
            <p:nvPr/>
          </p:nvSpPr>
          <p:spPr>
            <a:xfrm>
              <a:off x="291268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5" name="Rechteck 1644"/>
            <p:cNvSpPr/>
            <p:nvPr/>
          </p:nvSpPr>
          <p:spPr>
            <a:xfrm>
              <a:off x="301913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6" name="Rechteck 1645"/>
            <p:cNvSpPr/>
            <p:nvPr/>
          </p:nvSpPr>
          <p:spPr>
            <a:xfrm>
              <a:off x="312557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7" name="Rechteck 1646"/>
            <p:cNvSpPr/>
            <p:nvPr/>
          </p:nvSpPr>
          <p:spPr>
            <a:xfrm>
              <a:off x="323202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8" name="Rechteck 1647"/>
            <p:cNvSpPr/>
            <p:nvPr/>
          </p:nvSpPr>
          <p:spPr>
            <a:xfrm>
              <a:off x="333847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9" name="Rechteck 1648"/>
            <p:cNvSpPr/>
            <p:nvPr/>
          </p:nvSpPr>
          <p:spPr>
            <a:xfrm>
              <a:off x="344491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0" name="Rechteck 1649"/>
            <p:cNvSpPr/>
            <p:nvPr/>
          </p:nvSpPr>
          <p:spPr>
            <a:xfrm>
              <a:off x="355136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1" name="Rechteck 1650"/>
            <p:cNvSpPr/>
            <p:nvPr/>
          </p:nvSpPr>
          <p:spPr>
            <a:xfrm>
              <a:off x="365781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2" name="Rechteck 1651"/>
            <p:cNvSpPr/>
            <p:nvPr/>
          </p:nvSpPr>
          <p:spPr>
            <a:xfrm>
              <a:off x="376425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3" name="Rechteck 1652"/>
            <p:cNvSpPr/>
            <p:nvPr/>
          </p:nvSpPr>
          <p:spPr>
            <a:xfrm>
              <a:off x="387070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4" name="Rechteck 1653"/>
            <p:cNvSpPr/>
            <p:nvPr/>
          </p:nvSpPr>
          <p:spPr>
            <a:xfrm>
              <a:off x="397715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5" name="Rechteck 1654"/>
            <p:cNvSpPr/>
            <p:nvPr/>
          </p:nvSpPr>
          <p:spPr>
            <a:xfrm>
              <a:off x="408359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6" name="Rechteck 1655"/>
            <p:cNvSpPr/>
            <p:nvPr/>
          </p:nvSpPr>
          <p:spPr>
            <a:xfrm>
              <a:off x="419004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7" name="Rechteck 1656"/>
            <p:cNvSpPr/>
            <p:nvPr/>
          </p:nvSpPr>
          <p:spPr>
            <a:xfrm>
              <a:off x="429649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8" name="Rechteck 1657"/>
            <p:cNvSpPr/>
            <p:nvPr/>
          </p:nvSpPr>
          <p:spPr>
            <a:xfrm>
              <a:off x="440293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9" name="Rechteck 1658"/>
            <p:cNvSpPr/>
            <p:nvPr/>
          </p:nvSpPr>
          <p:spPr>
            <a:xfrm>
              <a:off x="4509384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0" name="Rechteck 1659"/>
            <p:cNvSpPr/>
            <p:nvPr/>
          </p:nvSpPr>
          <p:spPr>
            <a:xfrm>
              <a:off x="461583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1" name="Rechteck 1660"/>
            <p:cNvSpPr/>
            <p:nvPr/>
          </p:nvSpPr>
          <p:spPr>
            <a:xfrm>
              <a:off x="472227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2" name="Rechteck 1661"/>
            <p:cNvSpPr/>
            <p:nvPr/>
          </p:nvSpPr>
          <p:spPr>
            <a:xfrm>
              <a:off x="4828724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3" name="Rechteck 1662"/>
            <p:cNvSpPr/>
            <p:nvPr/>
          </p:nvSpPr>
          <p:spPr>
            <a:xfrm>
              <a:off x="493517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4" name="Rechteck 1663"/>
            <p:cNvSpPr/>
            <p:nvPr/>
          </p:nvSpPr>
          <p:spPr>
            <a:xfrm>
              <a:off x="5041617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65" name="Rechteck 1664"/>
          <p:cNvSpPr/>
          <p:nvPr/>
        </p:nvSpPr>
        <p:spPr>
          <a:xfrm>
            <a:off x="251520" y="1131590"/>
            <a:ext cx="3600400" cy="38164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en-US" sz="1400" b="1" dirty="0" smtClean="0">
                <a:solidFill>
                  <a:schemeClr val="tx1"/>
                </a:solidFill>
              </a:rPr>
              <a:t>Example:</a:t>
            </a:r>
          </a:p>
          <a:p>
            <a:pPr algn="just"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By paying attention to the required steps, let us carry out the long division</a:t>
            </a:r>
          </a:p>
          <a:p>
            <a:pPr algn="ctr"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(x</a:t>
            </a:r>
            <a:r>
              <a:rPr lang="en-US" sz="1400" baseline="30000" dirty="0" smtClean="0">
                <a:solidFill>
                  <a:schemeClr val="tx1"/>
                </a:solidFill>
              </a:rPr>
              <a:t>3</a:t>
            </a:r>
            <a:r>
              <a:rPr lang="en-US" sz="1400" dirty="0" smtClean="0">
                <a:solidFill>
                  <a:schemeClr val="tx1"/>
                </a:solidFill>
              </a:rPr>
              <a:t> + 2x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– x – 2) : (x – 1) .</a:t>
            </a:r>
          </a:p>
          <a:p>
            <a:pPr marL="180975" indent="-180975" algn="just"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Procedure:</a:t>
            </a:r>
          </a:p>
          <a:p>
            <a:pPr marL="180975" indent="-180975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Analogous to the division of numbers we aim to find a multiple of divisor (x – 1) such that the highest occurring power x</a:t>
            </a:r>
            <a:r>
              <a:rPr lang="en-US" sz="1400" baseline="30000" dirty="0" smtClean="0">
                <a:solidFill>
                  <a:schemeClr val="tx1"/>
                </a:solidFill>
              </a:rPr>
              <a:t>3</a:t>
            </a:r>
            <a:r>
              <a:rPr lang="en-US" sz="1400" dirty="0" smtClean="0">
                <a:solidFill>
                  <a:schemeClr val="tx1"/>
                </a:solidFill>
              </a:rPr>
              <a:t> in the dividend can be annihilated by subtraction.</a:t>
            </a:r>
          </a:p>
          <a:p>
            <a:pPr marL="180975" indent="-180975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Multiplying (x – 1) by 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gives x</a:t>
            </a:r>
            <a:r>
              <a:rPr lang="en-US" sz="1400" baseline="30000" dirty="0" smtClean="0">
                <a:solidFill>
                  <a:schemeClr val="tx1"/>
                </a:solidFill>
              </a:rPr>
              <a:t>3</a:t>
            </a:r>
            <a:r>
              <a:rPr lang="en-US" sz="1400" dirty="0" smtClean="0">
                <a:solidFill>
                  <a:schemeClr val="tx1"/>
                </a:solidFill>
              </a:rPr>
              <a:t> – 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. When subtracting this from the dividend we get rid of the x</a:t>
            </a:r>
            <a:r>
              <a:rPr lang="en-US" sz="1400" baseline="30000" dirty="0" smtClean="0">
                <a:solidFill>
                  <a:schemeClr val="tx1"/>
                </a:solidFill>
              </a:rPr>
              <a:t>3</a:t>
            </a:r>
            <a:r>
              <a:rPr lang="en-US" sz="1400" dirty="0" smtClean="0">
                <a:solidFill>
                  <a:schemeClr val="tx1"/>
                </a:solidFill>
              </a:rPr>
              <a:t> term.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What remains is 3x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– x – 2 which means</a:t>
            </a:r>
          </a:p>
          <a:p>
            <a:pPr marL="180975" indent="-180975" algn="ctr"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x</a:t>
            </a:r>
            <a:r>
              <a:rPr lang="en-US" sz="1400" baseline="30000" dirty="0" smtClean="0">
                <a:solidFill>
                  <a:schemeClr val="tx1"/>
                </a:solidFill>
              </a:rPr>
              <a:t>3</a:t>
            </a:r>
            <a:r>
              <a:rPr lang="en-US" sz="1400" dirty="0" smtClean="0">
                <a:solidFill>
                  <a:schemeClr val="tx1"/>
                </a:solidFill>
              </a:rPr>
              <a:t> + 2x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– x – 2 = (x – 1) 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+ 3x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– x – 2 </a:t>
            </a:r>
          </a:p>
        </p:txBody>
      </p:sp>
      <p:grpSp>
        <p:nvGrpSpPr>
          <p:cNvPr id="418" name="Gruppieren 3331"/>
          <p:cNvGrpSpPr/>
          <p:nvPr/>
        </p:nvGrpSpPr>
        <p:grpSpPr>
          <a:xfrm>
            <a:off x="4101618" y="1241544"/>
            <a:ext cx="4683652" cy="212894"/>
            <a:chOff x="4101618" y="1241544"/>
            <a:chExt cx="4683652" cy="212894"/>
          </a:xfrm>
          <a:noFill/>
        </p:grpSpPr>
        <p:sp>
          <p:nvSpPr>
            <p:cNvPr id="1671" name="Rechteck 1670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(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72" name="Rechteck 1671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3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1673" name="Rechteck 1672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+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74" name="Rechteck 1673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2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75" name="Rechteck 1674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2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1676" name="Rechteck 1675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1677" name="Rechteck 1676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678" name="Rechteck 1677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1679" name="Rechteck 1678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1680" name="Rechteck 1679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681" name="Rechteck 1680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)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82" name="Rechteck 1681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: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83" name="Rechteck 1682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(x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84" name="Rechteck 1683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1685" name="Rechteck 1684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1)</a:t>
              </a:r>
            </a:p>
          </p:txBody>
        </p:sp>
        <p:sp>
          <p:nvSpPr>
            <p:cNvPr id="1686" name="Rechteck 1685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=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87" name="Rechteck 1686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x</a:t>
              </a:r>
              <a:r>
                <a:rPr lang="en-US" sz="1200" baseline="30000" dirty="0" smtClean="0">
                  <a:solidFill>
                    <a:srgbClr val="C00000"/>
                  </a:solidFill>
                </a:rPr>
                <a:t>2</a:t>
              </a:r>
              <a:endParaRPr lang="en-US" sz="12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1688" name="Rechteck 1687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689" name="Rechteck 1688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690" name="Rechteck 1689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691" name="Rechteck 1690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692" name="Rechteck 1691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419" name="Gruppieren 3332"/>
          <p:cNvGrpSpPr/>
          <p:nvPr/>
        </p:nvGrpSpPr>
        <p:grpSpPr>
          <a:xfrm>
            <a:off x="4101618" y="1558875"/>
            <a:ext cx="4683652" cy="212894"/>
            <a:chOff x="4101618" y="1241544"/>
            <a:chExt cx="4683652" cy="212894"/>
          </a:xfrm>
          <a:noFill/>
        </p:grpSpPr>
        <p:sp>
          <p:nvSpPr>
            <p:cNvPr id="3334" name="Rechteck 3333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-(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35" name="Rechteck 3334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x</a:t>
              </a:r>
              <a:r>
                <a:rPr lang="en-US" sz="1200" baseline="30000" dirty="0" smtClean="0">
                  <a:solidFill>
                    <a:srgbClr val="C00000"/>
                  </a:solidFill>
                </a:rPr>
                <a:t>3</a:t>
              </a:r>
              <a:endParaRPr lang="en-US" sz="12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3336" name="Rechteck 3335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–</a:t>
              </a:r>
            </a:p>
          </p:txBody>
        </p:sp>
        <p:sp>
          <p:nvSpPr>
            <p:cNvPr id="3337" name="Rechteck 3336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38" name="Rechteck 3337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x</a:t>
              </a:r>
              <a:r>
                <a:rPr lang="en-US" sz="1200" baseline="30000" dirty="0" smtClean="0">
                  <a:solidFill>
                    <a:srgbClr val="C00000"/>
                  </a:solidFill>
                </a:rPr>
                <a:t>2</a:t>
              </a:r>
              <a:endParaRPr lang="en-US" sz="12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3339" name="Rechteck 3338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)</a:t>
              </a:r>
            </a:p>
          </p:txBody>
        </p:sp>
        <p:sp>
          <p:nvSpPr>
            <p:cNvPr id="3340" name="Rechteck 3339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341" name="Rechteck 3340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342" name="Rechteck 3341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343" name="Rechteck 3342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344" name="Rechteck 3343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45" name="Rechteck 3344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46" name="Rechteck 3345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47" name="Rechteck 3346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348" name="Rechteck 3347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349" name="Rechteck 3348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50" name="Rechteck 3349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51" name="Rechteck 3350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352" name="Rechteck 3351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353" name="Rechteck 3352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354" name="Rechteck 3353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355" name="Rechteck 3354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</p:grpSp>
      <p:grpSp>
        <p:nvGrpSpPr>
          <p:cNvPr id="420" name="Gruppieren 3355"/>
          <p:cNvGrpSpPr/>
          <p:nvPr/>
        </p:nvGrpSpPr>
        <p:grpSpPr>
          <a:xfrm>
            <a:off x="4101618" y="1875485"/>
            <a:ext cx="4683652" cy="212894"/>
            <a:chOff x="4101618" y="1241544"/>
            <a:chExt cx="4683652" cy="212894"/>
          </a:xfrm>
          <a:noFill/>
        </p:grpSpPr>
        <p:sp>
          <p:nvSpPr>
            <p:cNvPr id="3357" name="Rechteck 3356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58" name="Rechteck 3357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59" name="Rechteck 3358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60" name="Rechteck 3359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3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61" name="Rechteck 3360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x</a:t>
              </a:r>
              <a:r>
                <a:rPr lang="en-US" sz="1200" baseline="30000" dirty="0" smtClean="0">
                  <a:solidFill>
                    <a:srgbClr val="C00000"/>
                  </a:solidFill>
                </a:rPr>
                <a:t>2</a:t>
              </a:r>
              <a:endParaRPr lang="en-US" sz="12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3362" name="Rechteck 3361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63" name="Rechteck 3362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64" name="Rechteck 3363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65" name="Rechteck 3364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66" name="Rechteck 3365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67" name="Rechteck 3366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68" name="Rechteck 3367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69" name="Rechteck 3368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70" name="Rechteck 3369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71" name="Rechteck 3370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72" name="Rechteck 3371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73" name="Rechteck 3372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74" name="Rechteck 3373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75" name="Rechteck 3374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76" name="Rechteck 3375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77" name="Rechteck 3376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78" name="Rechteck 3377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</p:grpSp>
      <p:cxnSp>
        <p:nvCxnSpPr>
          <p:cNvPr id="3542" name="Gerade Verbindung 3541"/>
          <p:cNvCxnSpPr>
            <a:stCxn id="143" idx="1"/>
            <a:endCxn id="155" idx="1"/>
          </p:cNvCxnSpPr>
          <p:nvPr/>
        </p:nvCxnSpPr>
        <p:spPr>
          <a:xfrm>
            <a:off x="4102383" y="1823494"/>
            <a:ext cx="127735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hteck 45"/>
          <p:cNvSpPr/>
          <p:nvPr/>
        </p:nvSpPr>
        <p:spPr>
          <a:xfrm>
            <a:off x="1691680" y="3291830"/>
            <a:ext cx="1440160" cy="17281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hteck 46"/>
          <p:cNvSpPr/>
          <p:nvPr/>
        </p:nvSpPr>
        <p:spPr>
          <a:xfrm>
            <a:off x="251520" y="3291830"/>
            <a:ext cx="1440160" cy="17281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Together these number sets comprise the set of real numbers which can e.g. be illustrated by the real number line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51520" y="1131590"/>
            <a:ext cx="2880320" cy="1440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fik 3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9" y="1203596"/>
            <a:ext cx="5315486" cy="3671491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611560" y="1491630"/>
            <a:ext cx="2448272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1259632" y="1707654"/>
            <a:ext cx="1728192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1763688" y="1851670"/>
            <a:ext cx="1152128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Gerade Verbindung 24"/>
          <p:cNvCxnSpPr/>
          <p:nvPr/>
        </p:nvCxnSpPr>
        <p:spPr>
          <a:xfrm>
            <a:off x="395536" y="2571750"/>
            <a:ext cx="0" cy="36004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Gerade Verbindung 25"/>
          <p:cNvCxnSpPr/>
          <p:nvPr/>
        </p:nvCxnSpPr>
        <p:spPr>
          <a:xfrm>
            <a:off x="395536" y="2942823"/>
            <a:ext cx="144016" cy="0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9" name="Textfeld 28"/>
          <p:cNvSpPr txBox="1"/>
          <p:nvPr/>
        </p:nvSpPr>
        <p:spPr>
          <a:xfrm>
            <a:off x="539552" y="2798807"/>
            <a:ext cx="10087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real numbers</a:t>
            </a:r>
            <a:endParaRPr lang="en-US" sz="1200" dirty="0"/>
          </a:p>
        </p:txBody>
      </p:sp>
      <p:pic>
        <p:nvPicPr>
          <p:cNvPr id="56" name="Grafik 5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23528" y="1203599"/>
            <a:ext cx="468637" cy="202305"/>
          </a:xfrm>
          <a:prstGeom prst="rect">
            <a:avLst/>
          </a:prstGeom>
          <a:noFill/>
          <a:ln/>
          <a:effectLst/>
        </p:spPr>
      </p:pic>
      <p:pic>
        <p:nvPicPr>
          <p:cNvPr id="55" name="Grafik 54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>
          <a:xfrm>
            <a:off x="683568" y="1563638"/>
            <a:ext cx="139769" cy="178077"/>
          </a:xfrm>
          <a:prstGeom prst="rect">
            <a:avLst/>
          </a:prstGeom>
          <a:noFill/>
          <a:ln/>
          <a:effectLst/>
        </p:spPr>
      </p:pic>
      <p:pic>
        <p:nvPicPr>
          <p:cNvPr id="54" name="Grafik 53" descr="IguanaTex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331640" y="1779661"/>
            <a:ext cx="119802" cy="138100"/>
          </a:xfrm>
          <a:prstGeom prst="rect">
            <a:avLst/>
          </a:prstGeom>
          <a:noFill/>
          <a:ln/>
          <a:effectLst/>
        </p:spPr>
      </p:pic>
      <p:pic>
        <p:nvPicPr>
          <p:cNvPr id="57" name="Grafik 56" descr="IguanaTex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835696" y="1923677"/>
            <a:ext cx="208537" cy="172260"/>
          </a:xfrm>
          <a:prstGeom prst="rect">
            <a:avLst/>
          </a:prstGeom>
          <a:noFill/>
          <a:ln/>
          <a:effectLst/>
        </p:spPr>
      </p:pic>
      <p:cxnSp>
        <p:nvCxnSpPr>
          <p:cNvPr id="42" name="Gerade Verbindung mit Pfeil 41"/>
          <p:cNvCxnSpPr/>
          <p:nvPr/>
        </p:nvCxnSpPr>
        <p:spPr>
          <a:xfrm>
            <a:off x="251520" y="4166959"/>
            <a:ext cx="2880320" cy="0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5" name="Gerade Verbindung 44"/>
          <p:cNvCxnSpPr/>
          <p:nvPr/>
        </p:nvCxnSpPr>
        <p:spPr>
          <a:xfrm>
            <a:off x="1691680" y="4094951"/>
            <a:ext cx="0" cy="144016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1475656" y="4094951"/>
            <a:ext cx="0" cy="144016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1" name="Gerade Verbindung 50"/>
          <p:cNvCxnSpPr/>
          <p:nvPr/>
        </p:nvCxnSpPr>
        <p:spPr>
          <a:xfrm>
            <a:off x="1259632" y="4094951"/>
            <a:ext cx="0" cy="144016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1043608" y="4094951"/>
            <a:ext cx="0" cy="144016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3" name="Gerade Verbindung 52"/>
          <p:cNvCxnSpPr/>
          <p:nvPr/>
        </p:nvCxnSpPr>
        <p:spPr>
          <a:xfrm>
            <a:off x="827584" y="4094951"/>
            <a:ext cx="0" cy="144016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8" name="Gerade Verbindung 57"/>
          <p:cNvCxnSpPr/>
          <p:nvPr/>
        </p:nvCxnSpPr>
        <p:spPr>
          <a:xfrm>
            <a:off x="611560" y="4094951"/>
            <a:ext cx="0" cy="144016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9" name="Gerade Verbindung 58"/>
          <p:cNvCxnSpPr/>
          <p:nvPr/>
        </p:nvCxnSpPr>
        <p:spPr>
          <a:xfrm>
            <a:off x="395536" y="4094951"/>
            <a:ext cx="0" cy="144016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0" name="Gerade Verbindung 59"/>
          <p:cNvCxnSpPr/>
          <p:nvPr/>
        </p:nvCxnSpPr>
        <p:spPr>
          <a:xfrm>
            <a:off x="2987824" y="4094951"/>
            <a:ext cx="0" cy="144016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Gerade Verbindung 60"/>
          <p:cNvCxnSpPr/>
          <p:nvPr/>
        </p:nvCxnSpPr>
        <p:spPr>
          <a:xfrm>
            <a:off x="2771800" y="4094951"/>
            <a:ext cx="0" cy="144016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Gerade Verbindung 61"/>
          <p:cNvCxnSpPr/>
          <p:nvPr/>
        </p:nvCxnSpPr>
        <p:spPr>
          <a:xfrm>
            <a:off x="2555776" y="4094951"/>
            <a:ext cx="0" cy="144016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3" name="Gerade Verbindung 62"/>
          <p:cNvCxnSpPr/>
          <p:nvPr/>
        </p:nvCxnSpPr>
        <p:spPr>
          <a:xfrm>
            <a:off x="2339752" y="4094951"/>
            <a:ext cx="0" cy="144016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4" name="Gerade Verbindung 63"/>
          <p:cNvCxnSpPr/>
          <p:nvPr/>
        </p:nvCxnSpPr>
        <p:spPr>
          <a:xfrm>
            <a:off x="2123728" y="4094951"/>
            <a:ext cx="0" cy="144016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5" name="Gerade Verbindung 64"/>
          <p:cNvCxnSpPr/>
          <p:nvPr/>
        </p:nvCxnSpPr>
        <p:spPr>
          <a:xfrm>
            <a:off x="1907704" y="4094951"/>
            <a:ext cx="0" cy="144016"/>
          </a:xfrm>
          <a:prstGeom prst="lin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6" name="Textfeld 65"/>
          <p:cNvSpPr txBox="1"/>
          <p:nvPr/>
        </p:nvSpPr>
        <p:spPr>
          <a:xfrm>
            <a:off x="1560726" y="380691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</a:t>
            </a:r>
            <a:endParaRPr lang="en-US" sz="1200" dirty="0"/>
          </a:p>
        </p:txBody>
      </p:sp>
      <p:sp>
        <p:nvSpPr>
          <p:cNvPr id="67" name="Textfeld 66"/>
          <p:cNvSpPr txBox="1"/>
          <p:nvPr/>
        </p:nvSpPr>
        <p:spPr>
          <a:xfrm>
            <a:off x="1776750" y="423896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68" name="Textfeld 67"/>
          <p:cNvSpPr txBox="1"/>
          <p:nvPr/>
        </p:nvSpPr>
        <p:spPr>
          <a:xfrm>
            <a:off x="1318411" y="423896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-1</a:t>
            </a:r>
            <a:endParaRPr lang="en-US" sz="1200" dirty="0"/>
          </a:p>
        </p:txBody>
      </p:sp>
      <p:sp>
        <p:nvSpPr>
          <p:cNvPr id="69" name="Textfeld 68"/>
          <p:cNvSpPr txBox="1"/>
          <p:nvPr/>
        </p:nvSpPr>
        <p:spPr>
          <a:xfrm>
            <a:off x="886196" y="4238967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-3</a:t>
            </a:r>
            <a:endParaRPr lang="en-US" sz="1200" dirty="0"/>
          </a:p>
        </p:txBody>
      </p:sp>
      <p:sp>
        <p:nvSpPr>
          <p:cNvPr id="70" name="Textfeld 69"/>
          <p:cNvSpPr txBox="1"/>
          <p:nvPr/>
        </p:nvSpPr>
        <p:spPr>
          <a:xfrm>
            <a:off x="2202267" y="423896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71" name="Textfeld 70"/>
          <p:cNvSpPr txBox="1"/>
          <p:nvPr/>
        </p:nvSpPr>
        <p:spPr>
          <a:xfrm>
            <a:off x="251520" y="3291830"/>
            <a:ext cx="1301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negative numbers</a:t>
            </a:r>
            <a:endParaRPr lang="en-US" sz="1200" dirty="0"/>
          </a:p>
        </p:txBody>
      </p:sp>
      <p:sp>
        <p:nvSpPr>
          <p:cNvPr id="72" name="Textfeld 71"/>
          <p:cNvSpPr txBox="1"/>
          <p:nvPr/>
        </p:nvSpPr>
        <p:spPr>
          <a:xfrm>
            <a:off x="1870854" y="3291830"/>
            <a:ext cx="1260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/>
              <a:t>positive numbers</a:t>
            </a:r>
            <a:endParaRPr lang="en-US" sz="1200" dirty="0"/>
          </a:p>
        </p:txBody>
      </p:sp>
      <p:sp>
        <p:nvSpPr>
          <p:cNvPr id="73" name="Textfeld 72"/>
          <p:cNvSpPr txBox="1"/>
          <p:nvPr/>
        </p:nvSpPr>
        <p:spPr>
          <a:xfrm>
            <a:off x="1416710" y="3579695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origin</a:t>
            </a:r>
            <a:endParaRPr lang="en-US" sz="1200" dirty="0"/>
          </a:p>
        </p:txBody>
      </p:sp>
      <p:cxnSp>
        <p:nvCxnSpPr>
          <p:cNvPr id="75" name="Gerade Verbindung mit Pfeil 74"/>
          <p:cNvCxnSpPr/>
          <p:nvPr/>
        </p:nvCxnSpPr>
        <p:spPr>
          <a:xfrm flipV="1">
            <a:off x="709692" y="4299942"/>
            <a:ext cx="1" cy="432048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8" name="Textfeld 77"/>
          <p:cNvSpPr txBox="1"/>
          <p:nvPr/>
        </p:nvSpPr>
        <p:spPr>
          <a:xfrm>
            <a:off x="500199" y="4731990"/>
            <a:ext cx="4267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-4.5</a:t>
            </a:r>
            <a:endParaRPr lang="en-US" sz="1200" dirty="0"/>
          </a:p>
        </p:txBody>
      </p:sp>
      <p:cxnSp>
        <p:nvCxnSpPr>
          <p:cNvPr id="79" name="Gerade Verbindung mit Pfeil 78"/>
          <p:cNvCxnSpPr/>
          <p:nvPr/>
        </p:nvCxnSpPr>
        <p:spPr>
          <a:xfrm flipV="1">
            <a:off x="2025596" y="4299942"/>
            <a:ext cx="1" cy="432048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0" name="Textfeld 79"/>
          <p:cNvSpPr txBox="1"/>
          <p:nvPr/>
        </p:nvSpPr>
        <p:spPr>
          <a:xfrm>
            <a:off x="1834493" y="4731990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1.5</a:t>
            </a:r>
            <a:endParaRPr lang="en-US" sz="1200" dirty="0"/>
          </a:p>
        </p:txBody>
      </p:sp>
      <p:cxnSp>
        <p:nvCxnSpPr>
          <p:cNvPr id="81" name="Gerade Verbindung mit Pfeil 80"/>
          <p:cNvCxnSpPr/>
          <p:nvPr/>
        </p:nvCxnSpPr>
        <p:spPr>
          <a:xfrm flipV="1">
            <a:off x="2818887" y="4299942"/>
            <a:ext cx="1" cy="432048"/>
          </a:xfrm>
          <a:prstGeom prst="straightConnector1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2" name="Textfeld 81"/>
          <p:cNvSpPr txBox="1"/>
          <p:nvPr/>
        </p:nvSpPr>
        <p:spPr>
          <a:xfrm>
            <a:off x="2588510" y="4731990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5.25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Worked out example:</a:t>
            </a:r>
            <a:br>
              <a:rPr lang="en-US" dirty="0" smtClean="0"/>
            </a:br>
            <a:r>
              <a:rPr lang="en-US" dirty="0" smtClean="0"/>
              <a:t>long division</a:t>
            </a:r>
            <a:endParaRPr lang="en-US" dirty="0"/>
          </a:p>
        </p:txBody>
      </p:sp>
      <p:grpSp>
        <p:nvGrpSpPr>
          <p:cNvPr id="26" name="Gruppieren 1665"/>
          <p:cNvGrpSpPr/>
          <p:nvPr/>
        </p:nvGrpSpPr>
        <p:grpSpPr>
          <a:xfrm>
            <a:off x="3995936" y="1131590"/>
            <a:ext cx="4896544" cy="3834131"/>
            <a:chOff x="251520" y="1131590"/>
            <a:chExt cx="4896544" cy="3834131"/>
          </a:xfrm>
        </p:grpSpPr>
        <p:sp>
          <p:nvSpPr>
            <p:cNvPr id="3" name="Rechteck 2"/>
            <p:cNvSpPr/>
            <p:nvPr/>
          </p:nvSpPr>
          <p:spPr>
            <a:xfrm>
              <a:off x="251520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hteck 3"/>
            <p:cNvSpPr/>
            <p:nvPr/>
          </p:nvSpPr>
          <p:spPr>
            <a:xfrm>
              <a:off x="357967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hteck 4"/>
            <p:cNvSpPr/>
            <p:nvPr/>
          </p:nvSpPr>
          <p:spPr>
            <a:xfrm>
              <a:off x="46441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hteck 5"/>
            <p:cNvSpPr/>
            <p:nvPr/>
          </p:nvSpPr>
          <p:spPr>
            <a:xfrm>
              <a:off x="570860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hteck 6"/>
            <p:cNvSpPr/>
            <p:nvPr/>
          </p:nvSpPr>
          <p:spPr>
            <a:xfrm>
              <a:off x="67730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hteck 7"/>
            <p:cNvSpPr/>
            <p:nvPr/>
          </p:nvSpPr>
          <p:spPr>
            <a:xfrm>
              <a:off x="78375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eck 8"/>
            <p:cNvSpPr/>
            <p:nvPr/>
          </p:nvSpPr>
          <p:spPr>
            <a:xfrm>
              <a:off x="890200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/>
            <p:cNvSpPr/>
            <p:nvPr/>
          </p:nvSpPr>
          <p:spPr>
            <a:xfrm>
              <a:off x="99664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110309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120953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131598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142243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152887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163532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174177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184821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195466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206111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216755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227400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238045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248689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259334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251520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357967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46441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70860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67730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78375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890200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99664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110309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120953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131598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hteck 37"/>
            <p:cNvSpPr/>
            <p:nvPr/>
          </p:nvSpPr>
          <p:spPr>
            <a:xfrm>
              <a:off x="142243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hteck 38"/>
            <p:cNvSpPr/>
            <p:nvPr/>
          </p:nvSpPr>
          <p:spPr>
            <a:xfrm>
              <a:off x="152887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163532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hteck 40"/>
            <p:cNvSpPr/>
            <p:nvPr/>
          </p:nvSpPr>
          <p:spPr>
            <a:xfrm>
              <a:off x="174177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hteck 41"/>
            <p:cNvSpPr/>
            <p:nvPr/>
          </p:nvSpPr>
          <p:spPr>
            <a:xfrm>
              <a:off x="184821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hteck 42"/>
            <p:cNvSpPr/>
            <p:nvPr/>
          </p:nvSpPr>
          <p:spPr>
            <a:xfrm>
              <a:off x="195466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206111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hteck 44"/>
            <p:cNvSpPr/>
            <p:nvPr/>
          </p:nvSpPr>
          <p:spPr>
            <a:xfrm>
              <a:off x="216755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hteck 45"/>
            <p:cNvSpPr/>
            <p:nvPr/>
          </p:nvSpPr>
          <p:spPr>
            <a:xfrm>
              <a:off x="227400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hteck 46"/>
            <p:cNvSpPr/>
            <p:nvPr/>
          </p:nvSpPr>
          <p:spPr>
            <a:xfrm>
              <a:off x="238045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hteck 47"/>
            <p:cNvSpPr/>
            <p:nvPr/>
          </p:nvSpPr>
          <p:spPr>
            <a:xfrm>
              <a:off x="248689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hteck 48"/>
            <p:cNvSpPr/>
            <p:nvPr/>
          </p:nvSpPr>
          <p:spPr>
            <a:xfrm>
              <a:off x="259334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hteck 49"/>
            <p:cNvSpPr/>
            <p:nvPr/>
          </p:nvSpPr>
          <p:spPr>
            <a:xfrm>
              <a:off x="251520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hteck 50"/>
            <p:cNvSpPr/>
            <p:nvPr/>
          </p:nvSpPr>
          <p:spPr>
            <a:xfrm>
              <a:off x="357967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hteck 51"/>
            <p:cNvSpPr/>
            <p:nvPr/>
          </p:nvSpPr>
          <p:spPr>
            <a:xfrm>
              <a:off x="46441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hteck 52"/>
            <p:cNvSpPr/>
            <p:nvPr/>
          </p:nvSpPr>
          <p:spPr>
            <a:xfrm>
              <a:off x="570860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hteck 53"/>
            <p:cNvSpPr/>
            <p:nvPr/>
          </p:nvSpPr>
          <p:spPr>
            <a:xfrm>
              <a:off x="67730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hteck 54"/>
            <p:cNvSpPr/>
            <p:nvPr/>
          </p:nvSpPr>
          <p:spPr>
            <a:xfrm>
              <a:off x="78375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hteck 55"/>
            <p:cNvSpPr/>
            <p:nvPr/>
          </p:nvSpPr>
          <p:spPr>
            <a:xfrm>
              <a:off x="890200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hteck 56"/>
            <p:cNvSpPr/>
            <p:nvPr/>
          </p:nvSpPr>
          <p:spPr>
            <a:xfrm>
              <a:off x="99664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hteck 57"/>
            <p:cNvSpPr/>
            <p:nvPr/>
          </p:nvSpPr>
          <p:spPr>
            <a:xfrm>
              <a:off x="110309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hteck 58"/>
            <p:cNvSpPr/>
            <p:nvPr/>
          </p:nvSpPr>
          <p:spPr>
            <a:xfrm>
              <a:off x="120953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hteck 59"/>
            <p:cNvSpPr/>
            <p:nvPr/>
          </p:nvSpPr>
          <p:spPr>
            <a:xfrm>
              <a:off x="131598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hteck 60"/>
            <p:cNvSpPr/>
            <p:nvPr/>
          </p:nvSpPr>
          <p:spPr>
            <a:xfrm>
              <a:off x="142243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hteck 61"/>
            <p:cNvSpPr/>
            <p:nvPr/>
          </p:nvSpPr>
          <p:spPr>
            <a:xfrm>
              <a:off x="152887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hteck 62"/>
            <p:cNvSpPr/>
            <p:nvPr/>
          </p:nvSpPr>
          <p:spPr>
            <a:xfrm>
              <a:off x="163532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hteck 63"/>
            <p:cNvSpPr/>
            <p:nvPr/>
          </p:nvSpPr>
          <p:spPr>
            <a:xfrm>
              <a:off x="174177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hteck 64"/>
            <p:cNvSpPr/>
            <p:nvPr/>
          </p:nvSpPr>
          <p:spPr>
            <a:xfrm>
              <a:off x="184821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hteck 65"/>
            <p:cNvSpPr/>
            <p:nvPr/>
          </p:nvSpPr>
          <p:spPr>
            <a:xfrm>
              <a:off x="195466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hteck 66"/>
            <p:cNvSpPr/>
            <p:nvPr/>
          </p:nvSpPr>
          <p:spPr>
            <a:xfrm>
              <a:off x="206111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216755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hteck 68"/>
            <p:cNvSpPr/>
            <p:nvPr/>
          </p:nvSpPr>
          <p:spPr>
            <a:xfrm>
              <a:off x="227400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hteck 69"/>
            <p:cNvSpPr/>
            <p:nvPr/>
          </p:nvSpPr>
          <p:spPr>
            <a:xfrm>
              <a:off x="238045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hteck 70"/>
            <p:cNvSpPr/>
            <p:nvPr/>
          </p:nvSpPr>
          <p:spPr>
            <a:xfrm>
              <a:off x="248689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hteck 71"/>
            <p:cNvSpPr/>
            <p:nvPr/>
          </p:nvSpPr>
          <p:spPr>
            <a:xfrm>
              <a:off x="259334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hteck 72"/>
            <p:cNvSpPr/>
            <p:nvPr/>
          </p:nvSpPr>
          <p:spPr>
            <a:xfrm>
              <a:off x="251520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hteck 73"/>
            <p:cNvSpPr/>
            <p:nvPr/>
          </p:nvSpPr>
          <p:spPr>
            <a:xfrm>
              <a:off x="357967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hteck 74"/>
            <p:cNvSpPr/>
            <p:nvPr/>
          </p:nvSpPr>
          <p:spPr>
            <a:xfrm>
              <a:off x="46441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hteck 75"/>
            <p:cNvSpPr/>
            <p:nvPr/>
          </p:nvSpPr>
          <p:spPr>
            <a:xfrm>
              <a:off x="570860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hteck 76"/>
            <p:cNvSpPr/>
            <p:nvPr/>
          </p:nvSpPr>
          <p:spPr>
            <a:xfrm>
              <a:off x="67730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hteck 77"/>
            <p:cNvSpPr/>
            <p:nvPr/>
          </p:nvSpPr>
          <p:spPr>
            <a:xfrm>
              <a:off x="78375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hteck 78"/>
            <p:cNvSpPr/>
            <p:nvPr/>
          </p:nvSpPr>
          <p:spPr>
            <a:xfrm>
              <a:off x="890200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hteck 79"/>
            <p:cNvSpPr/>
            <p:nvPr/>
          </p:nvSpPr>
          <p:spPr>
            <a:xfrm>
              <a:off x="99664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hteck 80"/>
            <p:cNvSpPr/>
            <p:nvPr/>
          </p:nvSpPr>
          <p:spPr>
            <a:xfrm>
              <a:off x="110309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hteck 81"/>
            <p:cNvSpPr/>
            <p:nvPr/>
          </p:nvSpPr>
          <p:spPr>
            <a:xfrm>
              <a:off x="120953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hteck 82"/>
            <p:cNvSpPr/>
            <p:nvPr/>
          </p:nvSpPr>
          <p:spPr>
            <a:xfrm>
              <a:off x="131598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hteck 83"/>
            <p:cNvSpPr/>
            <p:nvPr/>
          </p:nvSpPr>
          <p:spPr>
            <a:xfrm>
              <a:off x="142243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hteck 84"/>
            <p:cNvSpPr/>
            <p:nvPr/>
          </p:nvSpPr>
          <p:spPr>
            <a:xfrm>
              <a:off x="152887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hteck 85"/>
            <p:cNvSpPr/>
            <p:nvPr/>
          </p:nvSpPr>
          <p:spPr>
            <a:xfrm>
              <a:off x="163532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hteck 86"/>
            <p:cNvSpPr/>
            <p:nvPr/>
          </p:nvSpPr>
          <p:spPr>
            <a:xfrm>
              <a:off x="174177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hteck 87"/>
            <p:cNvSpPr/>
            <p:nvPr/>
          </p:nvSpPr>
          <p:spPr>
            <a:xfrm>
              <a:off x="184821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hteck 88"/>
            <p:cNvSpPr/>
            <p:nvPr/>
          </p:nvSpPr>
          <p:spPr>
            <a:xfrm>
              <a:off x="195466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hteck 89"/>
            <p:cNvSpPr/>
            <p:nvPr/>
          </p:nvSpPr>
          <p:spPr>
            <a:xfrm>
              <a:off x="206111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hteck 90"/>
            <p:cNvSpPr/>
            <p:nvPr/>
          </p:nvSpPr>
          <p:spPr>
            <a:xfrm>
              <a:off x="216755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hteck 91"/>
            <p:cNvSpPr/>
            <p:nvPr/>
          </p:nvSpPr>
          <p:spPr>
            <a:xfrm>
              <a:off x="227400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hteck 92"/>
            <p:cNvSpPr/>
            <p:nvPr/>
          </p:nvSpPr>
          <p:spPr>
            <a:xfrm>
              <a:off x="238045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hteck 93"/>
            <p:cNvSpPr/>
            <p:nvPr/>
          </p:nvSpPr>
          <p:spPr>
            <a:xfrm>
              <a:off x="248689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hteck 94"/>
            <p:cNvSpPr/>
            <p:nvPr/>
          </p:nvSpPr>
          <p:spPr>
            <a:xfrm>
              <a:off x="259334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hteck 95"/>
            <p:cNvSpPr/>
            <p:nvPr/>
          </p:nvSpPr>
          <p:spPr>
            <a:xfrm>
              <a:off x="251520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hteck 96"/>
            <p:cNvSpPr/>
            <p:nvPr/>
          </p:nvSpPr>
          <p:spPr>
            <a:xfrm>
              <a:off x="357967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hteck 97"/>
            <p:cNvSpPr/>
            <p:nvPr/>
          </p:nvSpPr>
          <p:spPr>
            <a:xfrm>
              <a:off x="46441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hteck 98"/>
            <p:cNvSpPr/>
            <p:nvPr/>
          </p:nvSpPr>
          <p:spPr>
            <a:xfrm>
              <a:off x="570860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hteck 99"/>
            <p:cNvSpPr/>
            <p:nvPr/>
          </p:nvSpPr>
          <p:spPr>
            <a:xfrm>
              <a:off x="67730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hteck 100"/>
            <p:cNvSpPr/>
            <p:nvPr/>
          </p:nvSpPr>
          <p:spPr>
            <a:xfrm>
              <a:off x="78375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hteck 101"/>
            <p:cNvSpPr/>
            <p:nvPr/>
          </p:nvSpPr>
          <p:spPr>
            <a:xfrm>
              <a:off x="890200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hteck 102"/>
            <p:cNvSpPr/>
            <p:nvPr/>
          </p:nvSpPr>
          <p:spPr>
            <a:xfrm>
              <a:off x="99664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hteck 103"/>
            <p:cNvSpPr/>
            <p:nvPr/>
          </p:nvSpPr>
          <p:spPr>
            <a:xfrm>
              <a:off x="110309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hteck 104"/>
            <p:cNvSpPr/>
            <p:nvPr/>
          </p:nvSpPr>
          <p:spPr>
            <a:xfrm>
              <a:off x="120953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hteck 105"/>
            <p:cNvSpPr/>
            <p:nvPr/>
          </p:nvSpPr>
          <p:spPr>
            <a:xfrm>
              <a:off x="131598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hteck 106"/>
            <p:cNvSpPr/>
            <p:nvPr/>
          </p:nvSpPr>
          <p:spPr>
            <a:xfrm>
              <a:off x="142243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hteck 107"/>
            <p:cNvSpPr/>
            <p:nvPr/>
          </p:nvSpPr>
          <p:spPr>
            <a:xfrm>
              <a:off x="152887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hteck 108"/>
            <p:cNvSpPr/>
            <p:nvPr/>
          </p:nvSpPr>
          <p:spPr>
            <a:xfrm>
              <a:off x="163532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hteck 109"/>
            <p:cNvSpPr/>
            <p:nvPr/>
          </p:nvSpPr>
          <p:spPr>
            <a:xfrm>
              <a:off x="174177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hteck 110"/>
            <p:cNvSpPr/>
            <p:nvPr/>
          </p:nvSpPr>
          <p:spPr>
            <a:xfrm>
              <a:off x="184821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hteck 111"/>
            <p:cNvSpPr/>
            <p:nvPr/>
          </p:nvSpPr>
          <p:spPr>
            <a:xfrm>
              <a:off x="195466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hteck 112"/>
            <p:cNvSpPr/>
            <p:nvPr/>
          </p:nvSpPr>
          <p:spPr>
            <a:xfrm>
              <a:off x="206111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hteck 113"/>
            <p:cNvSpPr/>
            <p:nvPr/>
          </p:nvSpPr>
          <p:spPr>
            <a:xfrm>
              <a:off x="216755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hteck 114"/>
            <p:cNvSpPr/>
            <p:nvPr/>
          </p:nvSpPr>
          <p:spPr>
            <a:xfrm>
              <a:off x="227400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hteck 115"/>
            <p:cNvSpPr/>
            <p:nvPr/>
          </p:nvSpPr>
          <p:spPr>
            <a:xfrm>
              <a:off x="238045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hteck 116"/>
            <p:cNvSpPr/>
            <p:nvPr/>
          </p:nvSpPr>
          <p:spPr>
            <a:xfrm>
              <a:off x="248689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hteck 117"/>
            <p:cNvSpPr/>
            <p:nvPr/>
          </p:nvSpPr>
          <p:spPr>
            <a:xfrm>
              <a:off x="259334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hteck 118"/>
            <p:cNvSpPr/>
            <p:nvPr/>
          </p:nvSpPr>
          <p:spPr>
            <a:xfrm>
              <a:off x="251520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hteck 119"/>
            <p:cNvSpPr/>
            <p:nvPr/>
          </p:nvSpPr>
          <p:spPr>
            <a:xfrm>
              <a:off x="357967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hteck 120"/>
            <p:cNvSpPr/>
            <p:nvPr/>
          </p:nvSpPr>
          <p:spPr>
            <a:xfrm>
              <a:off x="46441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hteck 121"/>
            <p:cNvSpPr/>
            <p:nvPr/>
          </p:nvSpPr>
          <p:spPr>
            <a:xfrm>
              <a:off x="570860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hteck 122"/>
            <p:cNvSpPr/>
            <p:nvPr/>
          </p:nvSpPr>
          <p:spPr>
            <a:xfrm>
              <a:off x="67730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hteck 123"/>
            <p:cNvSpPr/>
            <p:nvPr/>
          </p:nvSpPr>
          <p:spPr>
            <a:xfrm>
              <a:off x="78375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hteck 124"/>
            <p:cNvSpPr/>
            <p:nvPr/>
          </p:nvSpPr>
          <p:spPr>
            <a:xfrm>
              <a:off x="890200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hteck 125"/>
            <p:cNvSpPr/>
            <p:nvPr/>
          </p:nvSpPr>
          <p:spPr>
            <a:xfrm>
              <a:off x="99664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hteck 126"/>
            <p:cNvSpPr/>
            <p:nvPr/>
          </p:nvSpPr>
          <p:spPr>
            <a:xfrm>
              <a:off x="110309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hteck 127"/>
            <p:cNvSpPr/>
            <p:nvPr/>
          </p:nvSpPr>
          <p:spPr>
            <a:xfrm>
              <a:off x="120953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hteck 128"/>
            <p:cNvSpPr/>
            <p:nvPr/>
          </p:nvSpPr>
          <p:spPr>
            <a:xfrm>
              <a:off x="131598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hteck 129"/>
            <p:cNvSpPr/>
            <p:nvPr/>
          </p:nvSpPr>
          <p:spPr>
            <a:xfrm>
              <a:off x="142243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hteck 130"/>
            <p:cNvSpPr/>
            <p:nvPr/>
          </p:nvSpPr>
          <p:spPr>
            <a:xfrm>
              <a:off x="152887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hteck 131"/>
            <p:cNvSpPr/>
            <p:nvPr/>
          </p:nvSpPr>
          <p:spPr>
            <a:xfrm>
              <a:off x="163532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hteck 132"/>
            <p:cNvSpPr/>
            <p:nvPr/>
          </p:nvSpPr>
          <p:spPr>
            <a:xfrm>
              <a:off x="174177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hteck 133"/>
            <p:cNvSpPr/>
            <p:nvPr/>
          </p:nvSpPr>
          <p:spPr>
            <a:xfrm>
              <a:off x="184821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hteck 134"/>
            <p:cNvSpPr/>
            <p:nvPr/>
          </p:nvSpPr>
          <p:spPr>
            <a:xfrm>
              <a:off x="195466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hteck 135"/>
            <p:cNvSpPr/>
            <p:nvPr/>
          </p:nvSpPr>
          <p:spPr>
            <a:xfrm>
              <a:off x="206111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hteck 136"/>
            <p:cNvSpPr/>
            <p:nvPr/>
          </p:nvSpPr>
          <p:spPr>
            <a:xfrm>
              <a:off x="216755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hteck 137"/>
            <p:cNvSpPr/>
            <p:nvPr/>
          </p:nvSpPr>
          <p:spPr>
            <a:xfrm>
              <a:off x="227400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hteck 138"/>
            <p:cNvSpPr/>
            <p:nvPr/>
          </p:nvSpPr>
          <p:spPr>
            <a:xfrm>
              <a:off x="238045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hteck 139"/>
            <p:cNvSpPr/>
            <p:nvPr/>
          </p:nvSpPr>
          <p:spPr>
            <a:xfrm>
              <a:off x="248689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hteck 140"/>
            <p:cNvSpPr/>
            <p:nvPr/>
          </p:nvSpPr>
          <p:spPr>
            <a:xfrm>
              <a:off x="259334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251520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hteck 142"/>
            <p:cNvSpPr/>
            <p:nvPr/>
          </p:nvSpPr>
          <p:spPr>
            <a:xfrm>
              <a:off x="357967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hteck 143"/>
            <p:cNvSpPr/>
            <p:nvPr/>
          </p:nvSpPr>
          <p:spPr>
            <a:xfrm>
              <a:off x="46441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hteck 144"/>
            <p:cNvSpPr/>
            <p:nvPr/>
          </p:nvSpPr>
          <p:spPr>
            <a:xfrm>
              <a:off x="570860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hteck 145"/>
            <p:cNvSpPr/>
            <p:nvPr/>
          </p:nvSpPr>
          <p:spPr>
            <a:xfrm>
              <a:off x="67730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hteck 146"/>
            <p:cNvSpPr/>
            <p:nvPr/>
          </p:nvSpPr>
          <p:spPr>
            <a:xfrm>
              <a:off x="78375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hteck 147"/>
            <p:cNvSpPr/>
            <p:nvPr/>
          </p:nvSpPr>
          <p:spPr>
            <a:xfrm>
              <a:off x="890200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hteck 148"/>
            <p:cNvSpPr/>
            <p:nvPr/>
          </p:nvSpPr>
          <p:spPr>
            <a:xfrm>
              <a:off x="99664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hteck 149"/>
            <p:cNvSpPr/>
            <p:nvPr/>
          </p:nvSpPr>
          <p:spPr>
            <a:xfrm>
              <a:off x="110309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hteck 150"/>
            <p:cNvSpPr/>
            <p:nvPr/>
          </p:nvSpPr>
          <p:spPr>
            <a:xfrm>
              <a:off x="120953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hteck 151"/>
            <p:cNvSpPr/>
            <p:nvPr/>
          </p:nvSpPr>
          <p:spPr>
            <a:xfrm>
              <a:off x="131598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hteck 152"/>
            <p:cNvSpPr/>
            <p:nvPr/>
          </p:nvSpPr>
          <p:spPr>
            <a:xfrm>
              <a:off x="142243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hteck 153"/>
            <p:cNvSpPr/>
            <p:nvPr/>
          </p:nvSpPr>
          <p:spPr>
            <a:xfrm>
              <a:off x="152887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hteck 154"/>
            <p:cNvSpPr/>
            <p:nvPr/>
          </p:nvSpPr>
          <p:spPr>
            <a:xfrm>
              <a:off x="163532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hteck 155"/>
            <p:cNvSpPr/>
            <p:nvPr/>
          </p:nvSpPr>
          <p:spPr>
            <a:xfrm>
              <a:off x="174177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hteck 156"/>
            <p:cNvSpPr/>
            <p:nvPr/>
          </p:nvSpPr>
          <p:spPr>
            <a:xfrm>
              <a:off x="184821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hteck 157"/>
            <p:cNvSpPr/>
            <p:nvPr/>
          </p:nvSpPr>
          <p:spPr>
            <a:xfrm>
              <a:off x="195466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hteck 158"/>
            <p:cNvSpPr/>
            <p:nvPr/>
          </p:nvSpPr>
          <p:spPr>
            <a:xfrm>
              <a:off x="206111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hteck 159"/>
            <p:cNvSpPr/>
            <p:nvPr/>
          </p:nvSpPr>
          <p:spPr>
            <a:xfrm>
              <a:off x="216755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hteck 160"/>
            <p:cNvSpPr/>
            <p:nvPr/>
          </p:nvSpPr>
          <p:spPr>
            <a:xfrm>
              <a:off x="227400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hteck 161"/>
            <p:cNvSpPr/>
            <p:nvPr/>
          </p:nvSpPr>
          <p:spPr>
            <a:xfrm>
              <a:off x="238045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hteck 162"/>
            <p:cNvSpPr/>
            <p:nvPr/>
          </p:nvSpPr>
          <p:spPr>
            <a:xfrm>
              <a:off x="248689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hteck 163"/>
            <p:cNvSpPr/>
            <p:nvPr/>
          </p:nvSpPr>
          <p:spPr>
            <a:xfrm>
              <a:off x="259334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hteck 164"/>
            <p:cNvSpPr/>
            <p:nvPr/>
          </p:nvSpPr>
          <p:spPr>
            <a:xfrm>
              <a:off x="251520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hteck 165"/>
            <p:cNvSpPr/>
            <p:nvPr/>
          </p:nvSpPr>
          <p:spPr>
            <a:xfrm>
              <a:off x="357967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hteck 166"/>
            <p:cNvSpPr/>
            <p:nvPr/>
          </p:nvSpPr>
          <p:spPr>
            <a:xfrm>
              <a:off x="46441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hteck 167"/>
            <p:cNvSpPr/>
            <p:nvPr/>
          </p:nvSpPr>
          <p:spPr>
            <a:xfrm>
              <a:off x="570860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hteck 168"/>
            <p:cNvSpPr/>
            <p:nvPr/>
          </p:nvSpPr>
          <p:spPr>
            <a:xfrm>
              <a:off x="67730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hteck 169"/>
            <p:cNvSpPr/>
            <p:nvPr/>
          </p:nvSpPr>
          <p:spPr>
            <a:xfrm>
              <a:off x="78375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hteck 170"/>
            <p:cNvSpPr/>
            <p:nvPr/>
          </p:nvSpPr>
          <p:spPr>
            <a:xfrm>
              <a:off x="890200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hteck 171"/>
            <p:cNvSpPr/>
            <p:nvPr/>
          </p:nvSpPr>
          <p:spPr>
            <a:xfrm>
              <a:off x="99664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hteck 172"/>
            <p:cNvSpPr/>
            <p:nvPr/>
          </p:nvSpPr>
          <p:spPr>
            <a:xfrm>
              <a:off x="110309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hteck 173"/>
            <p:cNvSpPr/>
            <p:nvPr/>
          </p:nvSpPr>
          <p:spPr>
            <a:xfrm>
              <a:off x="120953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hteck 174"/>
            <p:cNvSpPr/>
            <p:nvPr/>
          </p:nvSpPr>
          <p:spPr>
            <a:xfrm>
              <a:off x="131598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hteck 175"/>
            <p:cNvSpPr/>
            <p:nvPr/>
          </p:nvSpPr>
          <p:spPr>
            <a:xfrm>
              <a:off x="142243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hteck 176"/>
            <p:cNvSpPr/>
            <p:nvPr/>
          </p:nvSpPr>
          <p:spPr>
            <a:xfrm>
              <a:off x="152887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hteck 177"/>
            <p:cNvSpPr/>
            <p:nvPr/>
          </p:nvSpPr>
          <p:spPr>
            <a:xfrm>
              <a:off x="163532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hteck 178"/>
            <p:cNvSpPr/>
            <p:nvPr/>
          </p:nvSpPr>
          <p:spPr>
            <a:xfrm>
              <a:off x="174177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hteck 179"/>
            <p:cNvSpPr/>
            <p:nvPr/>
          </p:nvSpPr>
          <p:spPr>
            <a:xfrm>
              <a:off x="184821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hteck 180"/>
            <p:cNvSpPr/>
            <p:nvPr/>
          </p:nvSpPr>
          <p:spPr>
            <a:xfrm>
              <a:off x="195466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hteck 181"/>
            <p:cNvSpPr/>
            <p:nvPr/>
          </p:nvSpPr>
          <p:spPr>
            <a:xfrm>
              <a:off x="206111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hteck 182"/>
            <p:cNvSpPr/>
            <p:nvPr/>
          </p:nvSpPr>
          <p:spPr>
            <a:xfrm>
              <a:off x="216755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hteck 183"/>
            <p:cNvSpPr/>
            <p:nvPr/>
          </p:nvSpPr>
          <p:spPr>
            <a:xfrm>
              <a:off x="227400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hteck 184"/>
            <p:cNvSpPr/>
            <p:nvPr/>
          </p:nvSpPr>
          <p:spPr>
            <a:xfrm>
              <a:off x="238045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hteck 185"/>
            <p:cNvSpPr/>
            <p:nvPr/>
          </p:nvSpPr>
          <p:spPr>
            <a:xfrm>
              <a:off x="248689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hteck 186"/>
            <p:cNvSpPr/>
            <p:nvPr/>
          </p:nvSpPr>
          <p:spPr>
            <a:xfrm>
              <a:off x="259334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hteck 187"/>
            <p:cNvSpPr/>
            <p:nvPr/>
          </p:nvSpPr>
          <p:spPr>
            <a:xfrm>
              <a:off x="251520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hteck 188"/>
            <p:cNvSpPr/>
            <p:nvPr/>
          </p:nvSpPr>
          <p:spPr>
            <a:xfrm>
              <a:off x="357967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hteck 189"/>
            <p:cNvSpPr/>
            <p:nvPr/>
          </p:nvSpPr>
          <p:spPr>
            <a:xfrm>
              <a:off x="46441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hteck 190"/>
            <p:cNvSpPr/>
            <p:nvPr/>
          </p:nvSpPr>
          <p:spPr>
            <a:xfrm>
              <a:off x="570860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hteck 191"/>
            <p:cNvSpPr/>
            <p:nvPr/>
          </p:nvSpPr>
          <p:spPr>
            <a:xfrm>
              <a:off x="67730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hteck 192"/>
            <p:cNvSpPr/>
            <p:nvPr/>
          </p:nvSpPr>
          <p:spPr>
            <a:xfrm>
              <a:off x="78375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hteck 193"/>
            <p:cNvSpPr/>
            <p:nvPr/>
          </p:nvSpPr>
          <p:spPr>
            <a:xfrm>
              <a:off x="890200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hteck 194"/>
            <p:cNvSpPr/>
            <p:nvPr/>
          </p:nvSpPr>
          <p:spPr>
            <a:xfrm>
              <a:off x="99664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hteck 195"/>
            <p:cNvSpPr/>
            <p:nvPr/>
          </p:nvSpPr>
          <p:spPr>
            <a:xfrm>
              <a:off x="110309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hteck 196"/>
            <p:cNvSpPr/>
            <p:nvPr/>
          </p:nvSpPr>
          <p:spPr>
            <a:xfrm>
              <a:off x="120953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hteck 197"/>
            <p:cNvSpPr/>
            <p:nvPr/>
          </p:nvSpPr>
          <p:spPr>
            <a:xfrm>
              <a:off x="131598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hteck 198"/>
            <p:cNvSpPr/>
            <p:nvPr/>
          </p:nvSpPr>
          <p:spPr>
            <a:xfrm>
              <a:off x="142243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hteck 199"/>
            <p:cNvSpPr/>
            <p:nvPr/>
          </p:nvSpPr>
          <p:spPr>
            <a:xfrm>
              <a:off x="152887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hteck 200"/>
            <p:cNvSpPr/>
            <p:nvPr/>
          </p:nvSpPr>
          <p:spPr>
            <a:xfrm>
              <a:off x="163532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hteck 201"/>
            <p:cNvSpPr/>
            <p:nvPr/>
          </p:nvSpPr>
          <p:spPr>
            <a:xfrm>
              <a:off x="174177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hteck 202"/>
            <p:cNvSpPr/>
            <p:nvPr/>
          </p:nvSpPr>
          <p:spPr>
            <a:xfrm>
              <a:off x="184821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hteck 203"/>
            <p:cNvSpPr/>
            <p:nvPr/>
          </p:nvSpPr>
          <p:spPr>
            <a:xfrm>
              <a:off x="195466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hteck 204"/>
            <p:cNvSpPr/>
            <p:nvPr/>
          </p:nvSpPr>
          <p:spPr>
            <a:xfrm>
              <a:off x="206111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hteck 205"/>
            <p:cNvSpPr/>
            <p:nvPr/>
          </p:nvSpPr>
          <p:spPr>
            <a:xfrm>
              <a:off x="216755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hteck 206"/>
            <p:cNvSpPr/>
            <p:nvPr/>
          </p:nvSpPr>
          <p:spPr>
            <a:xfrm>
              <a:off x="227400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hteck 207"/>
            <p:cNvSpPr/>
            <p:nvPr/>
          </p:nvSpPr>
          <p:spPr>
            <a:xfrm>
              <a:off x="238045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hteck 208"/>
            <p:cNvSpPr/>
            <p:nvPr/>
          </p:nvSpPr>
          <p:spPr>
            <a:xfrm>
              <a:off x="248689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hteck 209"/>
            <p:cNvSpPr/>
            <p:nvPr/>
          </p:nvSpPr>
          <p:spPr>
            <a:xfrm>
              <a:off x="259334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hteck 210"/>
            <p:cNvSpPr/>
            <p:nvPr/>
          </p:nvSpPr>
          <p:spPr>
            <a:xfrm>
              <a:off x="251520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hteck 211"/>
            <p:cNvSpPr/>
            <p:nvPr/>
          </p:nvSpPr>
          <p:spPr>
            <a:xfrm>
              <a:off x="357967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hteck 212"/>
            <p:cNvSpPr/>
            <p:nvPr/>
          </p:nvSpPr>
          <p:spPr>
            <a:xfrm>
              <a:off x="46441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hteck 213"/>
            <p:cNvSpPr/>
            <p:nvPr/>
          </p:nvSpPr>
          <p:spPr>
            <a:xfrm>
              <a:off x="570860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hteck 214"/>
            <p:cNvSpPr/>
            <p:nvPr/>
          </p:nvSpPr>
          <p:spPr>
            <a:xfrm>
              <a:off x="67730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hteck 215"/>
            <p:cNvSpPr/>
            <p:nvPr/>
          </p:nvSpPr>
          <p:spPr>
            <a:xfrm>
              <a:off x="78375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hteck 216"/>
            <p:cNvSpPr/>
            <p:nvPr/>
          </p:nvSpPr>
          <p:spPr>
            <a:xfrm>
              <a:off x="890200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hteck 217"/>
            <p:cNvSpPr/>
            <p:nvPr/>
          </p:nvSpPr>
          <p:spPr>
            <a:xfrm>
              <a:off x="99664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hteck 218"/>
            <p:cNvSpPr/>
            <p:nvPr/>
          </p:nvSpPr>
          <p:spPr>
            <a:xfrm>
              <a:off x="110309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hteck 219"/>
            <p:cNvSpPr/>
            <p:nvPr/>
          </p:nvSpPr>
          <p:spPr>
            <a:xfrm>
              <a:off x="120953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hteck 220"/>
            <p:cNvSpPr/>
            <p:nvPr/>
          </p:nvSpPr>
          <p:spPr>
            <a:xfrm>
              <a:off x="131598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hteck 221"/>
            <p:cNvSpPr/>
            <p:nvPr/>
          </p:nvSpPr>
          <p:spPr>
            <a:xfrm>
              <a:off x="142243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hteck 222"/>
            <p:cNvSpPr/>
            <p:nvPr/>
          </p:nvSpPr>
          <p:spPr>
            <a:xfrm>
              <a:off x="152887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hteck 223"/>
            <p:cNvSpPr/>
            <p:nvPr/>
          </p:nvSpPr>
          <p:spPr>
            <a:xfrm>
              <a:off x="163532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hteck 224"/>
            <p:cNvSpPr/>
            <p:nvPr/>
          </p:nvSpPr>
          <p:spPr>
            <a:xfrm>
              <a:off x="174177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hteck 225"/>
            <p:cNvSpPr/>
            <p:nvPr/>
          </p:nvSpPr>
          <p:spPr>
            <a:xfrm>
              <a:off x="184821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hteck 226"/>
            <p:cNvSpPr/>
            <p:nvPr/>
          </p:nvSpPr>
          <p:spPr>
            <a:xfrm>
              <a:off x="195466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hteck 227"/>
            <p:cNvSpPr/>
            <p:nvPr/>
          </p:nvSpPr>
          <p:spPr>
            <a:xfrm>
              <a:off x="206111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hteck 228"/>
            <p:cNvSpPr/>
            <p:nvPr/>
          </p:nvSpPr>
          <p:spPr>
            <a:xfrm>
              <a:off x="216755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hteck 229"/>
            <p:cNvSpPr/>
            <p:nvPr/>
          </p:nvSpPr>
          <p:spPr>
            <a:xfrm>
              <a:off x="227400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hteck 230"/>
            <p:cNvSpPr/>
            <p:nvPr/>
          </p:nvSpPr>
          <p:spPr>
            <a:xfrm>
              <a:off x="238045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hteck 231"/>
            <p:cNvSpPr/>
            <p:nvPr/>
          </p:nvSpPr>
          <p:spPr>
            <a:xfrm>
              <a:off x="248689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hteck 232"/>
            <p:cNvSpPr/>
            <p:nvPr/>
          </p:nvSpPr>
          <p:spPr>
            <a:xfrm>
              <a:off x="259334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hteck 233"/>
            <p:cNvSpPr/>
            <p:nvPr/>
          </p:nvSpPr>
          <p:spPr>
            <a:xfrm>
              <a:off x="251520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hteck 234"/>
            <p:cNvSpPr/>
            <p:nvPr/>
          </p:nvSpPr>
          <p:spPr>
            <a:xfrm>
              <a:off x="357967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hteck 235"/>
            <p:cNvSpPr/>
            <p:nvPr/>
          </p:nvSpPr>
          <p:spPr>
            <a:xfrm>
              <a:off x="46441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hteck 236"/>
            <p:cNvSpPr/>
            <p:nvPr/>
          </p:nvSpPr>
          <p:spPr>
            <a:xfrm>
              <a:off x="570860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hteck 237"/>
            <p:cNvSpPr/>
            <p:nvPr/>
          </p:nvSpPr>
          <p:spPr>
            <a:xfrm>
              <a:off x="67730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hteck 238"/>
            <p:cNvSpPr/>
            <p:nvPr/>
          </p:nvSpPr>
          <p:spPr>
            <a:xfrm>
              <a:off x="78375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hteck 239"/>
            <p:cNvSpPr/>
            <p:nvPr/>
          </p:nvSpPr>
          <p:spPr>
            <a:xfrm>
              <a:off x="890200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hteck 240"/>
            <p:cNvSpPr/>
            <p:nvPr/>
          </p:nvSpPr>
          <p:spPr>
            <a:xfrm>
              <a:off x="99664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hteck 241"/>
            <p:cNvSpPr/>
            <p:nvPr/>
          </p:nvSpPr>
          <p:spPr>
            <a:xfrm>
              <a:off x="110309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hteck 242"/>
            <p:cNvSpPr/>
            <p:nvPr/>
          </p:nvSpPr>
          <p:spPr>
            <a:xfrm>
              <a:off x="120953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hteck 243"/>
            <p:cNvSpPr/>
            <p:nvPr/>
          </p:nvSpPr>
          <p:spPr>
            <a:xfrm>
              <a:off x="131598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hteck 244"/>
            <p:cNvSpPr/>
            <p:nvPr/>
          </p:nvSpPr>
          <p:spPr>
            <a:xfrm>
              <a:off x="142243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hteck 245"/>
            <p:cNvSpPr/>
            <p:nvPr/>
          </p:nvSpPr>
          <p:spPr>
            <a:xfrm>
              <a:off x="152887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hteck 246"/>
            <p:cNvSpPr/>
            <p:nvPr/>
          </p:nvSpPr>
          <p:spPr>
            <a:xfrm>
              <a:off x="163532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hteck 247"/>
            <p:cNvSpPr/>
            <p:nvPr/>
          </p:nvSpPr>
          <p:spPr>
            <a:xfrm>
              <a:off x="174177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hteck 248"/>
            <p:cNvSpPr/>
            <p:nvPr/>
          </p:nvSpPr>
          <p:spPr>
            <a:xfrm>
              <a:off x="184821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hteck 249"/>
            <p:cNvSpPr/>
            <p:nvPr/>
          </p:nvSpPr>
          <p:spPr>
            <a:xfrm>
              <a:off x="195466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hteck 250"/>
            <p:cNvSpPr/>
            <p:nvPr/>
          </p:nvSpPr>
          <p:spPr>
            <a:xfrm>
              <a:off x="206111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hteck 251"/>
            <p:cNvSpPr/>
            <p:nvPr/>
          </p:nvSpPr>
          <p:spPr>
            <a:xfrm>
              <a:off x="216755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hteck 252"/>
            <p:cNvSpPr/>
            <p:nvPr/>
          </p:nvSpPr>
          <p:spPr>
            <a:xfrm>
              <a:off x="227400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hteck 253"/>
            <p:cNvSpPr/>
            <p:nvPr/>
          </p:nvSpPr>
          <p:spPr>
            <a:xfrm>
              <a:off x="238045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hteck 254"/>
            <p:cNvSpPr/>
            <p:nvPr/>
          </p:nvSpPr>
          <p:spPr>
            <a:xfrm>
              <a:off x="248689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hteck 255"/>
            <p:cNvSpPr/>
            <p:nvPr/>
          </p:nvSpPr>
          <p:spPr>
            <a:xfrm>
              <a:off x="259334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hteck 256"/>
            <p:cNvSpPr/>
            <p:nvPr/>
          </p:nvSpPr>
          <p:spPr>
            <a:xfrm>
              <a:off x="251520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hteck 257"/>
            <p:cNvSpPr/>
            <p:nvPr/>
          </p:nvSpPr>
          <p:spPr>
            <a:xfrm>
              <a:off x="357967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hteck 258"/>
            <p:cNvSpPr/>
            <p:nvPr/>
          </p:nvSpPr>
          <p:spPr>
            <a:xfrm>
              <a:off x="46441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hteck 259"/>
            <p:cNvSpPr/>
            <p:nvPr/>
          </p:nvSpPr>
          <p:spPr>
            <a:xfrm>
              <a:off x="570860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hteck 260"/>
            <p:cNvSpPr/>
            <p:nvPr/>
          </p:nvSpPr>
          <p:spPr>
            <a:xfrm>
              <a:off x="67730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hteck 261"/>
            <p:cNvSpPr/>
            <p:nvPr/>
          </p:nvSpPr>
          <p:spPr>
            <a:xfrm>
              <a:off x="78375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hteck 262"/>
            <p:cNvSpPr/>
            <p:nvPr/>
          </p:nvSpPr>
          <p:spPr>
            <a:xfrm>
              <a:off x="890200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hteck 263"/>
            <p:cNvSpPr/>
            <p:nvPr/>
          </p:nvSpPr>
          <p:spPr>
            <a:xfrm>
              <a:off x="99664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hteck 264"/>
            <p:cNvSpPr/>
            <p:nvPr/>
          </p:nvSpPr>
          <p:spPr>
            <a:xfrm>
              <a:off x="110309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hteck 265"/>
            <p:cNvSpPr/>
            <p:nvPr/>
          </p:nvSpPr>
          <p:spPr>
            <a:xfrm>
              <a:off x="120953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hteck 266"/>
            <p:cNvSpPr/>
            <p:nvPr/>
          </p:nvSpPr>
          <p:spPr>
            <a:xfrm>
              <a:off x="131598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hteck 267"/>
            <p:cNvSpPr/>
            <p:nvPr/>
          </p:nvSpPr>
          <p:spPr>
            <a:xfrm>
              <a:off x="142243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hteck 268"/>
            <p:cNvSpPr/>
            <p:nvPr/>
          </p:nvSpPr>
          <p:spPr>
            <a:xfrm>
              <a:off x="152887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hteck 269"/>
            <p:cNvSpPr/>
            <p:nvPr/>
          </p:nvSpPr>
          <p:spPr>
            <a:xfrm>
              <a:off x="163532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hteck 270"/>
            <p:cNvSpPr/>
            <p:nvPr/>
          </p:nvSpPr>
          <p:spPr>
            <a:xfrm>
              <a:off x="174177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hteck 271"/>
            <p:cNvSpPr/>
            <p:nvPr/>
          </p:nvSpPr>
          <p:spPr>
            <a:xfrm>
              <a:off x="184821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hteck 272"/>
            <p:cNvSpPr/>
            <p:nvPr/>
          </p:nvSpPr>
          <p:spPr>
            <a:xfrm>
              <a:off x="195466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hteck 273"/>
            <p:cNvSpPr/>
            <p:nvPr/>
          </p:nvSpPr>
          <p:spPr>
            <a:xfrm>
              <a:off x="206111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hteck 274"/>
            <p:cNvSpPr/>
            <p:nvPr/>
          </p:nvSpPr>
          <p:spPr>
            <a:xfrm>
              <a:off x="216755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hteck 275"/>
            <p:cNvSpPr/>
            <p:nvPr/>
          </p:nvSpPr>
          <p:spPr>
            <a:xfrm>
              <a:off x="227400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hteck 276"/>
            <p:cNvSpPr/>
            <p:nvPr/>
          </p:nvSpPr>
          <p:spPr>
            <a:xfrm>
              <a:off x="238045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hteck 277"/>
            <p:cNvSpPr/>
            <p:nvPr/>
          </p:nvSpPr>
          <p:spPr>
            <a:xfrm>
              <a:off x="248689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hteck 278"/>
            <p:cNvSpPr/>
            <p:nvPr/>
          </p:nvSpPr>
          <p:spPr>
            <a:xfrm>
              <a:off x="259334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hteck 279"/>
            <p:cNvSpPr/>
            <p:nvPr/>
          </p:nvSpPr>
          <p:spPr>
            <a:xfrm>
              <a:off x="251520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hteck 280"/>
            <p:cNvSpPr/>
            <p:nvPr/>
          </p:nvSpPr>
          <p:spPr>
            <a:xfrm>
              <a:off x="357967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hteck 281"/>
            <p:cNvSpPr/>
            <p:nvPr/>
          </p:nvSpPr>
          <p:spPr>
            <a:xfrm>
              <a:off x="46441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hteck 282"/>
            <p:cNvSpPr/>
            <p:nvPr/>
          </p:nvSpPr>
          <p:spPr>
            <a:xfrm>
              <a:off x="570860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hteck 283"/>
            <p:cNvSpPr/>
            <p:nvPr/>
          </p:nvSpPr>
          <p:spPr>
            <a:xfrm>
              <a:off x="67730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hteck 284"/>
            <p:cNvSpPr/>
            <p:nvPr/>
          </p:nvSpPr>
          <p:spPr>
            <a:xfrm>
              <a:off x="78375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hteck 285"/>
            <p:cNvSpPr/>
            <p:nvPr/>
          </p:nvSpPr>
          <p:spPr>
            <a:xfrm>
              <a:off x="890200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hteck 286"/>
            <p:cNvSpPr/>
            <p:nvPr/>
          </p:nvSpPr>
          <p:spPr>
            <a:xfrm>
              <a:off x="99664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hteck 287"/>
            <p:cNvSpPr/>
            <p:nvPr/>
          </p:nvSpPr>
          <p:spPr>
            <a:xfrm>
              <a:off x="110309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hteck 288"/>
            <p:cNvSpPr/>
            <p:nvPr/>
          </p:nvSpPr>
          <p:spPr>
            <a:xfrm>
              <a:off x="120953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hteck 289"/>
            <p:cNvSpPr/>
            <p:nvPr/>
          </p:nvSpPr>
          <p:spPr>
            <a:xfrm>
              <a:off x="131598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hteck 290"/>
            <p:cNvSpPr/>
            <p:nvPr/>
          </p:nvSpPr>
          <p:spPr>
            <a:xfrm>
              <a:off x="142243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hteck 291"/>
            <p:cNvSpPr/>
            <p:nvPr/>
          </p:nvSpPr>
          <p:spPr>
            <a:xfrm>
              <a:off x="152887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hteck 292"/>
            <p:cNvSpPr/>
            <p:nvPr/>
          </p:nvSpPr>
          <p:spPr>
            <a:xfrm>
              <a:off x="163532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hteck 293"/>
            <p:cNvSpPr/>
            <p:nvPr/>
          </p:nvSpPr>
          <p:spPr>
            <a:xfrm>
              <a:off x="174177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hteck 294"/>
            <p:cNvSpPr/>
            <p:nvPr/>
          </p:nvSpPr>
          <p:spPr>
            <a:xfrm>
              <a:off x="184821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hteck 295"/>
            <p:cNvSpPr/>
            <p:nvPr/>
          </p:nvSpPr>
          <p:spPr>
            <a:xfrm>
              <a:off x="195466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hteck 296"/>
            <p:cNvSpPr/>
            <p:nvPr/>
          </p:nvSpPr>
          <p:spPr>
            <a:xfrm>
              <a:off x="206111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hteck 297"/>
            <p:cNvSpPr/>
            <p:nvPr/>
          </p:nvSpPr>
          <p:spPr>
            <a:xfrm>
              <a:off x="216755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hteck 298"/>
            <p:cNvSpPr/>
            <p:nvPr/>
          </p:nvSpPr>
          <p:spPr>
            <a:xfrm>
              <a:off x="227400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hteck 299"/>
            <p:cNvSpPr/>
            <p:nvPr/>
          </p:nvSpPr>
          <p:spPr>
            <a:xfrm>
              <a:off x="238045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hteck 300"/>
            <p:cNvSpPr/>
            <p:nvPr/>
          </p:nvSpPr>
          <p:spPr>
            <a:xfrm>
              <a:off x="248689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hteck 301"/>
            <p:cNvSpPr/>
            <p:nvPr/>
          </p:nvSpPr>
          <p:spPr>
            <a:xfrm>
              <a:off x="259334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hteck 302"/>
            <p:cNvSpPr/>
            <p:nvPr/>
          </p:nvSpPr>
          <p:spPr>
            <a:xfrm>
              <a:off x="251520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hteck 303"/>
            <p:cNvSpPr/>
            <p:nvPr/>
          </p:nvSpPr>
          <p:spPr>
            <a:xfrm>
              <a:off x="357967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hteck 304"/>
            <p:cNvSpPr/>
            <p:nvPr/>
          </p:nvSpPr>
          <p:spPr>
            <a:xfrm>
              <a:off x="46441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hteck 305"/>
            <p:cNvSpPr/>
            <p:nvPr/>
          </p:nvSpPr>
          <p:spPr>
            <a:xfrm>
              <a:off x="570860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hteck 306"/>
            <p:cNvSpPr/>
            <p:nvPr/>
          </p:nvSpPr>
          <p:spPr>
            <a:xfrm>
              <a:off x="67730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hteck 307"/>
            <p:cNvSpPr/>
            <p:nvPr/>
          </p:nvSpPr>
          <p:spPr>
            <a:xfrm>
              <a:off x="78375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hteck 308"/>
            <p:cNvSpPr/>
            <p:nvPr/>
          </p:nvSpPr>
          <p:spPr>
            <a:xfrm>
              <a:off x="890200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hteck 309"/>
            <p:cNvSpPr/>
            <p:nvPr/>
          </p:nvSpPr>
          <p:spPr>
            <a:xfrm>
              <a:off x="99664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hteck 310"/>
            <p:cNvSpPr/>
            <p:nvPr/>
          </p:nvSpPr>
          <p:spPr>
            <a:xfrm>
              <a:off x="110309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hteck 311"/>
            <p:cNvSpPr/>
            <p:nvPr/>
          </p:nvSpPr>
          <p:spPr>
            <a:xfrm>
              <a:off x="120953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hteck 312"/>
            <p:cNvSpPr/>
            <p:nvPr/>
          </p:nvSpPr>
          <p:spPr>
            <a:xfrm>
              <a:off x="131598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hteck 313"/>
            <p:cNvSpPr/>
            <p:nvPr/>
          </p:nvSpPr>
          <p:spPr>
            <a:xfrm>
              <a:off x="142243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hteck 314"/>
            <p:cNvSpPr/>
            <p:nvPr/>
          </p:nvSpPr>
          <p:spPr>
            <a:xfrm>
              <a:off x="152887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hteck 315"/>
            <p:cNvSpPr/>
            <p:nvPr/>
          </p:nvSpPr>
          <p:spPr>
            <a:xfrm>
              <a:off x="163532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hteck 316"/>
            <p:cNvSpPr/>
            <p:nvPr/>
          </p:nvSpPr>
          <p:spPr>
            <a:xfrm>
              <a:off x="174177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hteck 317"/>
            <p:cNvSpPr/>
            <p:nvPr/>
          </p:nvSpPr>
          <p:spPr>
            <a:xfrm>
              <a:off x="184821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hteck 318"/>
            <p:cNvSpPr/>
            <p:nvPr/>
          </p:nvSpPr>
          <p:spPr>
            <a:xfrm>
              <a:off x="195466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hteck 319"/>
            <p:cNvSpPr/>
            <p:nvPr/>
          </p:nvSpPr>
          <p:spPr>
            <a:xfrm>
              <a:off x="206111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hteck 320"/>
            <p:cNvSpPr/>
            <p:nvPr/>
          </p:nvSpPr>
          <p:spPr>
            <a:xfrm>
              <a:off x="216755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hteck 321"/>
            <p:cNvSpPr/>
            <p:nvPr/>
          </p:nvSpPr>
          <p:spPr>
            <a:xfrm>
              <a:off x="227400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hteck 322"/>
            <p:cNvSpPr/>
            <p:nvPr/>
          </p:nvSpPr>
          <p:spPr>
            <a:xfrm>
              <a:off x="238045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hteck 323"/>
            <p:cNvSpPr/>
            <p:nvPr/>
          </p:nvSpPr>
          <p:spPr>
            <a:xfrm>
              <a:off x="248689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hteck 324"/>
            <p:cNvSpPr/>
            <p:nvPr/>
          </p:nvSpPr>
          <p:spPr>
            <a:xfrm>
              <a:off x="259334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hteck 325"/>
            <p:cNvSpPr/>
            <p:nvPr/>
          </p:nvSpPr>
          <p:spPr>
            <a:xfrm>
              <a:off x="251520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hteck 326"/>
            <p:cNvSpPr/>
            <p:nvPr/>
          </p:nvSpPr>
          <p:spPr>
            <a:xfrm>
              <a:off x="357967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hteck 327"/>
            <p:cNvSpPr/>
            <p:nvPr/>
          </p:nvSpPr>
          <p:spPr>
            <a:xfrm>
              <a:off x="46441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hteck 328"/>
            <p:cNvSpPr/>
            <p:nvPr/>
          </p:nvSpPr>
          <p:spPr>
            <a:xfrm>
              <a:off x="570860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hteck 329"/>
            <p:cNvSpPr/>
            <p:nvPr/>
          </p:nvSpPr>
          <p:spPr>
            <a:xfrm>
              <a:off x="67730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hteck 330"/>
            <p:cNvSpPr/>
            <p:nvPr/>
          </p:nvSpPr>
          <p:spPr>
            <a:xfrm>
              <a:off x="78375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hteck 331"/>
            <p:cNvSpPr/>
            <p:nvPr/>
          </p:nvSpPr>
          <p:spPr>
            <a:xfrm>
              <a:off x="890200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hteck 332"/>
            <p:cNvSpPr/>
            <p:nvPr/>
          </p:nvSpPr>
          <p:spPr>
            <a:xfrm>
              <a:off x="99664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hteck 333"/>
            <p:cNvSpPr/>
            <p:nvPr/>
          </p:nvSpPr>
          <p:spPr>
            <a:xfrm>
              <a:off x="110309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hteck 334"/>
            <p:cNvSpPr/>
            <p:nvPr/>
          </p:nvSpPr>
          <p:spPr>
            <a:xfrm>
              <a:off x="120953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hteck 335"/>
            <p:cNvSpPr/>
            <p:nvPr/>
          </p:nvSpPr>
          <p:spPr>
            <a:xfrm>
              <a:off x="131598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hteck 336"/>
            <p:cNvSpPr/>
            <p:nvPr/>
          </p:nvSpPr>
          <p:spPr>
            <a:xfrm>
              <a:off x="142243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hteck 337"/>
            <p:cNvSpPr/>
            <p:nvPr/>
          </p:nvSpPr>
          <p:spPr>
            <a:xfrm>
              <a:off x="152887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hteck 338"/>
            <p:cNvSpPr/>
            <p:nvPr/>
          </p:nvSpPr>
          <p:spPr>
            <a:xfrm>
              <a:off x="163532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hteck 339"/>
            <p:cNvSpPr/>
            <p:nvPr/>
          </p:nvSpPr>
          <p:spPr>
            <a:xfrm>
              <a:off x="174177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hteck 340"/>
            <p:cNvSpPr/>
            <p:nvPr/>
          </p:nvSpPr>
          <p:spPr>
            <a:xfrm>
              <a:off x="184821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hteck 341"/>
            <p:cNvSpPr/>
            <p:nvPr/>
          </p:nvSpPr>
          <p:spPr>
            <a:xfrm>
              <a:off x="195466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hteck 342"/>
            <p:cNvSpPr/>
            <p:nvPr/>
          </p:nvSpPr>
          <p:spPr>
            <a:xfrm>
              <a:off x="206111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hteck 343"/>
            <p:cNvSpPr/>
            <p:nvPr/>
          </p:nvSpPr>
          <p:spPr>
            <a:xfrm>
              <a:off x="216755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hteck 344"/>
            <p:cNvSpPr/>
            <p:nvPr/>
          </p:nvSpPr>
          <p:spPr>
            <a:xfrm>
              <a:off x="227400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hteck 345"/>
            <p:cNvSpPr/>
            <p:nvPr/>
          </p:nvSpPr>
          <p:spPr>
            <a:xfrm>
              <a:off x="238045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hteck 346"/>
            <p:cNvSpPr/>
            <p:nvPr/>
          </p:nvSpPr>
          <p:spPr>
            <a:xfrm>
              <a:off x="248689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hteck 347"/>
            <p:cNvSpPr/>
            <p:nvPr/>
          </p:nvSpPr>
          <p:spPr>
            <a:xfrm>
              <a:off x="259334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hteck 348"/>
            <p:cNvSpPr/>
            <p:nvPr/>
          </p:nvSpPr>
          <p:spPr>
            <a:xfrm>
              <a:off x="251520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hteck 349"/>
            <p:cNvSpPr/>
            <p:nvPr/>
          </p:nvSpPr>
          <p:spPr>
            <a:xfrm>
              <a:off x="357967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hteck 350"/>
            <p:cNvSpPr/>
            <p:nvPr/>
          </p:nvSpPr>
          <p:spPr>
            <a:xfrm>
              <a:off x="46441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hteck 351"/>
            <p:cNvSpPr/>
            <p:nvPr/>
          </p:nvSpPr>
          <p:spPr>
            <a:xfrm>
              <a:off x="570860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hteck 352"/>
            <p:cNvSpPr/>
            <p:nvPr/>
          </p:nvSpPr>
          <p:spPr>
            <a:xfrm>
              <a:off x="67730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hteck 353"/>
            <p:cNvSpPr/>
            <p:nvPr/>
          </p:nvSpPr>
          <p:spPr>
            <a:xfrm>
              <a:off x="78375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hteck 354"/>
            <p:cNvSpPr/>
            <p:nvPr/>
          </p:nvSpPr>
          <p:spPr>
            <a:xfrm>
              <a:off x="890200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hteck 355"/>
            <p:cNvSpPr/>
            <p:nvPr/>
          </p:nvSpPr>
          <p:spPr>
            <a:xfrm>
              <a:off x="99664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hteck 356"/>
            <p:cNvSpPr/>
            <p:nvPr/>
          </p:nvSpPr>
          <p:spPr>
            <a:xfrm>
              <a:off x="110309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hteck 357"/>
            <p:cNvSpPr/>
            <p:nvPr/>
          </p:nvSpPr>
          <p:spPr>
            <a:xfrm>
              <a:off x="120953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hteck 358"/>
            <p:cNvSpPr/>
            <p:nvPr/>
          </p:nvSpPr>
          <p:spPr>
            <a:xfrm>
              <a:off x="131598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hteck 359"/>
            <p:cNvSpPr/>
            <p:nvPr/>
          </p:nvSpPr>
          <p:spPr>
            <a:xfrm>
              <a:off x="142243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hteck 360"/>
            <p:cNvSpPr/>
            <p:nvPr/>
          </p:nvSpPr>
          <p:spPr>
            <a:xfrm>
              <a:off x="152887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hteck 361"/>
            <p:cNvSpPr/>
            <p:nvPr/>
          </p:nvSpPr>
          <p:spPr>
            <a:xfrm>
              <a:off x="163532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hteck 362"/>
            <p:cNvSpPr/>
            <p:nvPr/>
          </p:nvSpPr>
          <p:spPr>
            <a:xfrm>
              <a:off x="174177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hteck 363"/>
            <p:cNvSpPr/>
            <p:nvPr/>
          </p:nvSpPr>
          <p:spPr>
            <a:xfrm>
              <a:off x="184821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hteck 364"/>
            <p:cNvSpPr/>
            <p:nvPr/>
          </p:nvSpPr>
          <p:spPr>
            <a:xfrm>
              <a:off x="195466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hteck 365"/>
            <p:cNvSpPr/>
            <p:nvPr/>
          </p:nvSpPr>
          <p:spPr>
            <a:xfrm>
              <a:off x="206111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hteck 366"/>
            <p:cNvSpPr/>
            <p:nvPr/>
          </p:nvSpPr>
          <p:spPr>
            <a:xfrm>
              <a:off x="216755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hteck 367"/>
            <p:cNvSpPr/>
            <p:nvPr/>
          </p:nvSpPr>
          <p:spPr>
            <a:xfrm>
              <a:off x="227400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hteck 368"/>
            <p:cNvSpPr/>
            <p:nvPr/>
          </p:nvSpPr>
          <p:spPr>
            <a:xfrm>
              <a:off x="238045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hteck 369"/>
            <p:cNvSpPr/>
            <p:nvPr/>
          </p:nvSpPr>
          <p:spPr>
            <a:xfrm>
              <a:off x="248689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hteck 370"/>
            <p:cNvSpPr/>
            <p:nvPr/>
          </p:nvSpPr>
          <p:spPr>
            <a:xfrm>
              <a:off x="259334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hteck 371"/>
            <p:cNvSpPr/>
            <p:nvPr/>
          </p:nvSpPr>
          <p:spPr>
            <a:xfrm>
              <a:off x="251520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hteck 372"/>
            <p:cNvSpPr/>
            <p:nvPr/>
          </p:nvSpPr>
          <p:spPr>
            <a:xfrm>
              <a:off x="357967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hteck 373"/>
            <p:cNvSpPr/>
            <p:nvPr/>
          </p:nvSpPr>
          <p:spPr>
            <a:xfrm>
              <a:off x="46441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hteck 374"/>
            <p:cNvSpPr/>
            <p:nvPr/>
          </p:nvSpPr>
          <p:spPr>
            <a:xfrm>
              <a:off x="570860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hteck 375"/>
            <p:cNvSpPr/>
            <p:nvPr/>
          </p:nvSpPr>
          <p:spPr>
            <a:xfrm>
              <a:off x="67730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hteck 376"/>
            <p:cNvSpPr/>
            <p:nvPr/>
          </p:nvSpPr>
          <p:spPr>
            <a:xfrm>
              <a:off x="78375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hteck 377"/>
            <p:cNvSpPr/>
            <p:nvPr/>
          </p:nvSpPr>
          <p:spPr>
            <a:xfrm>
              <a:off x="890200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hteck 378"/>
            <p:cNvSpPr/>
            <p:nvPr/>
          </p:nvSpPr>
          <p:spPr>
            <a:xfrm>
              <a:off x="99664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hteck 379"/>
            <p:cNvSpPr/>
            <p:nvPr/>
          </p:nvSpPr>
          <p:spPr>
            <a:xfrm>
              <a:off x="110309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hteck 380"/>
            <p:cNvSpPr/>
            <p:nvPr/>
          </p:nvSpPr>
          <p:spPr>
            <a:xfrm>
              <a:off x="120953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hteck 381"/>
            <p:cNvSpPr/>
            <p:nvPr/>
          </p:nvSpPr>
          <p:spPr>
            <a:xfrm>
              <a:off x="131598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hteck 382"/>
            <p:cNvSpPr/>
            <p:nvPr/>
          </p:nvSpPr>
          <p:spPr>
            <a:xfrm>
              <a:off x="142243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hteck 383"/>
            <p:cNvSpPr/>
            <p:nvPr/>
          </p:nvSpPr>
          <p:spPr>
            <a:xfrm>
              <a:off x="152887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hteck 384"/>
            <p:cNvSpPr/>
            <p:nvPr/>
          </p:nvSpPr>
          <p:spPr>
            <a:xfrm>
              <a:off x="163532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hteck 385"/>
            <p:cNvSpPr/>
            <p:nvPr/>
          </p:nvSpPr>
          <p:spPr>
            <a:xfrm>
              <a:off x="174177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hteck 386"/>
            <p:cNvSpPr/>
            <p:nvPr/>
          </p:nvSpPr>
          <p:spPr>
            <a:xfrm>
              <a:off x="184821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hteck 387"/>
            <p:cNvSpPr/>
            <p:nvPr/>
          </p:nvSpPr>
          <p:spPr>
            <a:xfrm>
              <a:off x="195466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hteck 388"/>
            <p:cNvSpPr/>
            <p:nvPr/>
          </p:nvSpPr>
          <p:spPr>
            <a:xfrm>
              <a:off x="206111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hteck 389"/>
            <p:cNvSpPr/>
            <p:nvPr/>
          </p:nvSpPr>
          <p:spPr>
            <a:xfrm>
              <a:off x="216755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hteck 390"/>
            <p:cNvSpPr/>
            <p:nvPr/>
          </p:nvSpPr>
          <p:spPr>
            <a:xfrm>
              <a:off x="227400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hteck 391"/>
            <p:cNvSpPr/>
            <p:nvPr/>
          </p:nvSpPr>
          <p:spPr>
            <a:xfrm>
              <a:off x="238045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hteck 392"/>
            <p:cNvSpPr/>
            <p:nvPr/>
          </p:nvSpPr>
          <p:spPr>
            <a:xfrm>
              <a:off x="248689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hteck 393"/>
            <p:cNvSpPr/>
            <p:nvPr/>
          </p:nvSpPr>
          <p:spPr>
            <a:xfrm>
              <a:off x="259334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hteck 394"/>
            <p:cNvSpPr/>
            <p:nvPr/>
          </p:nvSpPr>
          <p:spPr>
            <a:xfrm>
              <a:off x="251520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hteck 395"/>
            <p:cNvSpPr/>
            <p:nvPr/>
          </p:nvSpPr>
          <p:spPr>
            <a:xfrm>
              <a:off x="357967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hteck 396"/>
            <p:cNvSpPr/>
            <p:nvPr/>
          </p:nvSpPr>
          <p:spPr>
            <a:xfrm>
              <a:off x="46441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hteck 397"/>
            <p:cNvSpPr/>
            <p:nvPr/>
          </p:nvSpPr>
          <p:spPr>
            <a:xfrm>
              <a:off x="570860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hteck 398"/>
            <p:cNvSpPr/>
            <p:nvPr/>
          </p:nvSpPr>
          <p:spPr>
            <a:xfrm>
              <a:off x="67730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hteck 399"/>
            <p:cNvSpPr/>
            <p:nvPr/>
          </p:nvSpPr>
          <p:spPr>
            <a:xfrm>
              <a:off x="78375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hteck 400"/>
            <p:cNvSpPr/>
            <p:nvPr/>
          </p:nvSpPr>
          <p:spPr>
            <a:xfrm>
              <a:off x="890200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hteck 401"/>
            <p:cNvSpPr/>
            <p:nvPr/>
          </p:nvSpPr>
          <p:spPr>
            <a:xfrm>
              <a:off x="99664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hteck 402"/>
            <p:cNvSpPr/>
            <p:nvPr/>
          </p:nvSpPr>
          <p:spPr>
            <a:xfrm>
              <a:off x="110309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hteck 403"/>
            <p:cNvSpPr/>
            <p:nvPr/>
          </p:nvSpPr>
          <p:spPr>
            <a:xfrm>
              <a:off x="120953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hteck 404"/>
            <p:cNvSpPr/>
            <p:nvPr/>
          </p:nvSpPr>
          <p:spPr>
            <a:xfrm>
              <a:off x="131598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hteck 405"/>
            <p:cNvSpPr/>
            <p:nvPr/>
          </p:nvSpPr>
          <p:spPr>
            <a:xfrm>
              <a:off x="142243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hteck 406"/>
            <p:cNvSpPr/>
            <p:nvPr/>
          </p:nvSpPr>
          <p:spPr>
            <a:xfrm>
              <a:off x="152887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hteck 407"/>
            <p:cNvSpPr/>
            <p:nvPr/>
          </p:nvSpPr>
          <p:spPr>
            <a:xfrm>
              <a:off x="163532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hteck 408"/>
            <p:cNvSpPr/>
            <p:nvPr/>
          </p:nvSpPr>
          <p:spPr>
            <a:xfrm>
              <a:off x="174177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hteck 409"/>
            <p:cNvSpPr/>
            <p:nvPr/>
          </p:nvSpPr>
          <p:spPr>
            <a:xfrm>
              <a:off x="184821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hteck 410"/>
            <p:cNvSpPr/>
            <p:nvPr/>
          </p:nvSpPr>
          <p:spPr>
            <a:xfrm>
              <a:off x="195466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hteck 411"/>
            <p:cNvSpPr/>
            <p:nvPr/>
          </p:nvSpPr>
          <p:spPr>
            <a:xfrm>
              <a:off x="206111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hteck 412"/>
            <p:cNvSpPr/>
            <p:nvPr/>
          </p:nvSpPr>
          <p:spPr>
            <a:xfrm>
              <a:off x="216755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hteck 413"/>
            <p:cNvSpPr/>
            <p:nvPr/>
          </p:nvSpPr>
          <p:spPr>
            <a:xfrm>
              <a:off x="227400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hteck 414"/>
            <p:cNvSpPr/>
            <p:nvPr/>
          </p:nvSpPr>
          <p:spPr>
            <a:xfrm>
              <a:off x="238045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hteck 415"/>
            <p:cNvSpPr/>
            <p:nvPr/>
          </p:nvSpPr>
          <p:spPr>
            <a:xfrm>
              <a:off x="248689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hteck 416"/>
            <p:cNvSpPr/>
            <p:nvPr/>
          </p:nvSpPr>
          <p:spPr>
            <a:xfrm>
              <a:off x="259334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hteck 420"/>
            <p:cNvSpPr/>
            <p:nvPr/>
          </p:nvSpPr>
          <p:spPr>
            <a:xfrm>
              <a:off x="269979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hteck 421"/>
            <p:cNvSpPr/>
            <p:nvPr/>
          </p:nvSpPr>
          <p:spPr>
            <a:xfrm>
              <a:off x="280623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hteck 422"/>
            <p:cNvSpPr/>
            <p:nvPr/>
          </p:nvSpPr>
          <p:spPr>
            <a:xfrm>
              <a:off x="291268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hteck 423"/>
            <p:cNvSpPr/>
            <p:nvPr/>
          </p:nvSpPr>
          <p:spPr>
            <a:xfrm>
              <a:off x="301913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hteck 424"/>
            <p:cNvSpPr/>
            <p:nvPr/>
          </p:nvSpPr>
          <p:spPr>
            <a:xfrm>
              <a:off x="312557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hteck 425"/>
            <p:cNvSpPr/>
            <p:nvPr/>
          </p:nvSpPr>
          <p:spPr>
            <a:xfrm>
              <a:off x="323202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hteck 426"/>
            <p:cNvSpPr/>
            <p:nvPr/>
          </p:nvSpPr>
          <p:spPr>
            <a:xfrm>
              <a:off x="333847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hteck 427"/>
            <p:cNvSpPr/>
            <p:nvPr/>
          </p:nvSpPr>
          <p:spPr>
            <a:xfrm>
              <a:off x="344491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hteck 428"/>
            <p:cNvSpPr/>
            <p:nvPr/>
          </p:nvSpPr>
          <p:spPr>
            <a:xfrm>
              <a:off x="355136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hteck 429"/>
            <p:cNvSpPr/>
            <p:nvPr/>
          </p:nvSpPr>
          <p:spPr>
            <a:xfrm>
              <a:off x="365781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hteck 430"/>
            <p:cNvSpPr/>
            <p:nvPr/>
          </p:nvSpPr>
          <p:spPr>
            <a:xfrm>
              <a:off x="376425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hteck 431"/>
            <p:cNvSpPr/>
            <p:nvPr/>
          </p:nvSpPr>
          <p:spPr>
            <a:xfrm>
              <a:off x="387070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hteck 432"/>
            <p:cNvSpPr/>
            <p:nvPr/>
          </p:nvSpPr>
          <p:spPr>
            <a:xfrm>
              <a:off x="397715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hteck 433"/>
            <p:cNvSpPr/>
            <p:nvPr/>
          </p:nvSpPr>
          <p:spPr>
            <a:xfrm>
              <a:off x="408359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hteck 434"/>
            <p:cNvSpPr/>
            <p:nvPr/>
          </p:nvSpPr>
          <p:spPr>
            <a:xfrm>
              <a:off x="419004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hteck 435"/>
            <p:cNvSpPr/>
            <p:nvPr/>
          </p:nvSpPr>
          <p:spPr>
            <a:xfrm>
              <a:off x="429649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hteck 436"/>
            <p:cNvSpPr/>
            <p:nvPr/>
          </p:nvSpPr>
          <p:spPr>
            <a:xfrm>
              <a:off x="440293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hteck 437"/>
            <p:cNvSpPr/>
            <p:nvPr/>
          </p:nvSpPr>
          <p:spPr>
            <a:xfrm>
              <a:off x="4509384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hteck 438"/>
            <p:cNvSpPr/>
            <p:nvPr/>
          </p:nvSpPr>
          <p:spPr>
            <a:xfrm>
              <a:off x="461583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hteck 439"/>
            <p:cNvSpPr/>
            <p:nvPr/>
          </p:nvSpPr>
          <p:spPr>
            <a:xfrm>
              <a:off x="472227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hteck 440"/>
            <p:cNvSpPr/>
            <p:nvPr/>
          </p:nvSpPr>
          <p:spPr>
            <a:xfrm>
              <a:off x="4828724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hteck 441"/>
            <p:cNvSpPr/>
            <p:nvPr/>
          </p:nvSpPr>
          <p:spPr>
            <a:xfrm>
              <a:off x="493517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hteck 442"/>
            <p:cNvSpPr/>
            <p:nvPr/>
          </p:nvSpPr>
          <p:spPr>
            <a:xfrm>
              <a:off x="5041617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hteck 443"/>
            <p:cNvSpPr/>
            <p:nvPr/>
          </p:nvSpPr>
          <p:spPr>
            <a:xfrm>
              <a:off x="269979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hteck 444"/>
            <p:cNvSpPr/>
            <p:nvPr/>
          </p:nvSpPr>
          <p:spPr>
            <a:xfrm>
              <a:off x="280623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hteck 445"/>
            <p:cNvSpPr/>
            <p:nvPr/>
          </p:nvSpPr>
          <p:spPr>
            <a:xfrm>
              <a:off x="291268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hteck 446"/>
            <p:cNvSpPr/>
            <p:nvPr/>
          </p:nvSpPr>
          <p:spPr>
            <a:xfrm>
              <a:off x="301913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hteck 447"/>
            <p:cNvSpPr/>
            <p:nvPr/>
          </p:nvSpPr>
          <p:spPr>
            <a:xfrm>
              <a:off x="312557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hteck 448"/>
            <p:cNvSpPr/>
            <p:nvPr/>
          </p:nvSpPr>
          <p:spPr>
            <a:xfrm>
              <a:off x="323202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hteck 449"/>
            <p:cNvSpPr/>
            <p:nvPr/>
          </p:nvSpPr>
          <p:spPr>
            <a:xfrm>
              <a:off x="333847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hteck 450"/>
            <p:cNvSpPr/>
            <p:nvPr/>
          </p:nvSpPr>
          <p:spPr>
            <a:xfrm>
              <a:off x="344491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hteck 451"/>
            <p:cNvSpPr/>
            <p:nvPr/>
          </p:nvSpPr>
          <p:spPr>
            <a:xfrm>
              <a:off x="355136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hteck 452"/>
            <p:cNvSpPr/>
            <p:nvPr/>
          </p:nvSpPr>
          <p:spPr>
            <a:xfrm>
              <a:off x="365781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hteck 453"/>
            <p:cNvSpPr/>
            <p:nvPr/>
          </p:nvSpPr>
          <p:spPr>
            <a:xfrm>
              <a:off x="376425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hteck 454"/>
            <p:cNvSpPr/>
            <p:nvPr/>
          </p:nvSpPr>
          <p:spPr>
            <a:xfrm>
              <a:off x="387070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hteck 455"/>
            <p:cNvSpPr/>
            <p:nvPr/>
          </p:nvSpPr>
          <p:spPr>
            <a:xfrm>
              <a:off x="397715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hteck 456"/>
            <p:cNvSpPr/>
            <p:nvPr/>
          </p:nvSpPr>
          <p:spPr>
            <a:xfrm>
              <a:off x="408359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hteck 457"/>
            <p:cNvSpPr/>
            <p:nvPr/>
          </p:nvSpPr>
          <p:spPr>
            <a:xfrm>
              <a:off x="419004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hteck 458"/>
            <p:cNvSpPr/>
            <p:nvPr/>
          </p:nvSpPr>
          <p:spPr>
            <a:xfrm>
              <a:off x="429649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hteck 459"/>
            <p:cNvSpPr/>
            <p:nvPr/>
          </p:nvSpPr>
          <p:spPr>
            <a:xfrm>
              <a:off x="440293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hteck 460"/>
            <p:cNvSpPr/>
            <p:nvPr/>
          </p:nvSpPr>
          <p:spPr>
            <a:xfrm>
              <a:off x="4509384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hteck 461"/>
            <p:cNvSpPr/>
            <p:nvPr/>
          </p:nvSpPr>
          <p:spPr>
            <a:xfrm>
              <a:off x="461583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hteck 462"/>
            <p:cNvSpPr/>
            <p:nvPr/>
          </p:nvSpPr>
          <p:spPr>
            <a:xfrm>
              <a:off x="472227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hteck 463"/>
            <p:cNvSpPr/>
            <p:nvPr/>
          </p:nvSpPr>
          <p:spPr>
            <a:xfrm>
              <a:off x="4828724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hteck 464"/>
            <p:cNvSpPr/>
            <p:nvPr/>
          </p:nvSpPr>
          <p:spPr>
            <a:xfrm>
              <a:off x="493517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hteck 465"/>
            <p:cNvSpPr/>
            <p:nvPr/>
          </p:nvSpPr>
          <p:spPr>
            <a:xfrm>
              <a:off x="5041617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hteck 466"/>
            <p:cNvSpPr/>
            <p:nvPr/>
          </p:nvSpPr>
          <p:spPr>
            <a:xfrm>
              <a:off x="269979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hteck 467"/>
            <p:cNvSpPr/>
            <p:nvPr/>
          </p:nvSpPr>
          <p:spPr>
            <a:xfrm>
              <a:off x="280623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hteck 468"/>
            <p:cNvSpPr/>
            <p:nvPr/>
          </p:nvSpPr>
          <p:spPr>
            <a:xfrm>
              <a:off x="291268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hteck 469"/>
            <p:cNvSpPr/>
            <p:nvPr/>
          </p:nvSpPr>
          <p:spPr>
            <a:xfrm>
              <a:off x="301913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hteck 470"/>
            <p:cNvSpPr/>
            <p:nvPr/>
          </p:nvSpPr>
          <p:spPr>
            <a:xfrm>
              <a:off x="312557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hteck 471"/>
            <p:cNvSpPr/>
            <p:nvPr/>
          </p:nvSpPr>
          <p:spPr>
            <a:xfrm>
              <a:off x="323202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hteck 472"/>
            <p:cNvSpPr/>
            <p:nvPr/>
          </p:nvSpPr>
          <p:spPr>
            <a:xfrm>
              <a:off x="333847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hteck 473"/>
            <p:cNvSpPr/>
            <p:nvPr/>
          </p:nvSpPr>
          <p:spPr>
            <a:xfrm>
              <a:off x="344491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hteck 474"/>
            <p:cNvSpPr/>
            <p:nvPr/>
          </p:nvSpPr>
          <p:spPr>
            <a:xfrm>
              <a:off x="355136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hteck 475"/>
            <p:cNvSpPr/>
            <p:nvPr/>
          </p:nvSpPr>
          <p:spPr>
            <a:xfrm>
              <a:off x="365781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hteck 476"/>
            <p:cNvSpPr/>
            <p:nvPr/>
          </p:nvSpPr>
          <p:spPr>
            <a:xfrm>
              <a:off x="376425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hteck 477"/>
            <p:cNvSpPr/>
            <p:nvPr/>
          </p:nvSpPr>
          <p:spPr>
            <a:xfrm>
              <a:off x="387070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hteck 478"/>
            <p:cNvSpPr/>
            <p:nvPr/>
          </p:nvSpPr>
          <p:spPr>
            <a:xfrm>
              <a:off x="397715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hteck 479"/>
            <p:cNvSpPr/>
            <p:nvPr/>
          </p:nvSpPr>
          <p:spPr>
            <a:xfrm>
              <a:off x="408359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hteck 480"/>
            <p:cNvSpPr/>
            <p:nvPr/>
          </p:nvSpPr>
          <p:spPr>
            <a:xfrm>
              <a:off x="419004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hteck 481"/>
            <p:cNvSpPr/>
            <p:nvPr/>
          </p:nvSpPr>
          <p:spPr>
            <a:xfrm>
              <a:off x="429649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hteck 482"/>
            <p:cNvSpPr/>
            <p:nvPr/>
          </p:nvSpPr>
          <p:spPr>
            <a:xfrm>
              <a:off x="440293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hteck 483"/>
            <p:cNvSpPr/>
            <p:nvPr/>
          </p:nvSpPr>
          <p:spPr>
            <a:xfrm>
              <a:off x="4509384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hteck 484"/>
            <p:cNvSpPr/>
            <p:nvPr/>
          </p:nvSpPr>
          <p:spPr>
            <a:xfrm>
              <a:off x="461583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hteck 485"/>
            <p:cNvSpPr/>
            <p:nvPr/>
          </p:nvSpPr>
          <p:spPr>
            <a:xfrm>
              <a:off x="472227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hteck 486"/>
            <p:cNvSpPr/>
            <p:nvPr/>
          </p:nvSpPr>
          <p:spPr>
            <a:xfrm>
              <a:off x="4828724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hteck 487"/>
            <p:cNvSpPr/>
            <p:nvPr/>
          </p:nvSpPr>
          <p:spPr>
            <a:xfrm>
              <a:off x="493517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hteck 488"/>
            <p:cNvSpPr/>
            <p:nvPr/>
          </p:nvSpPr>
          <p:spPr>
            <a:xfrm>
              <a:off x="5041617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hteck 489"/>
            <p:cNvSpPr/>
            <p:nvPr/>
          </p:nvSpPr>
          <p:spPr>
            <a:xfrm>
              <a:off x="269979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hteck 490"/>
            <p:cNvSpPr/>
            <p:nvPr/>
          </p:nvSpPr>
          <p:spPr>
            <a:xfrm>
              <a:off x="280623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hteck 491"/>
            <p:cNvSpPr/>
            <p:nvPr/>
          </p:nvSpPr>
          <p:spPr>
            <a:xfrm>
              <a:off x="291268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hteck 492"/>
            <p:cNvSpPr/>
            <p:nvPr/>
          </p:nvSpPr>
          <p:spPr>
            <a:xfrm>
              <a:off x="301913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hteck 493"/>
            <p:cNvSpPr/>
            <p:nvPr/>
          </p:nvSpPr>
          <p:spPr>
            <a:xfrm>
              <a:off x="312557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hteck 494"/>
            <p:cNvSpPr/>
            <p:nvPr/>
          </p:nvSpPr>
          <p:spPr>
            <a:xfrm>
              <a:off x="323202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hteck 495"/>
            <p:cNvSpPr/>
            <p:nvPr/>
          </p:nvSpPr>
          <p:spPr>
            <a:xfrm>
              <a:off x="333847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hteck 496"/>
            <p:cNvSpPr/>
            <p:nvPr/>
          </p:nvSpPr>
          <p:spPr>
            <a:xfrm>
              <a:off x="344491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hteck 497"/>
            <p:cNvSpPr/>
            <p:nvPr/>
          </p:nvSpPr>
          <p:spPr>
            <a:xfrm>
              <a:off x="355136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hteck 498"/>
            <p:cNvSpPr/>
            <p:nvPr/>
          </p:nvSpPr>
          <p:spPr>
            <a:xfrm>
              <a:off x="365781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hteck 499"/>
            <p:cNvSpPr/>
            <p:nvPr/>
          </p:nvSpPr>
          <p:spPr>
            <a:xfrm>
              <a:off x="376425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hteck 500"/>
            <p:cNvSpPr/>
            <p:nvPr/>
          </p:nvSpPr>
          <p:spPr>
            <a:xfrm>
              <a:off x="387070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hteck 501"/>
            <p:cNvSpPr/>
            <p:nvPr/>
          </p:nvSpPr>
          <p:spPr>
            <a:xfrm>
              <a:off x="397715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hteck 502"/>
            <p:cNvSpPr/>
            <p:nvPr/>
          </p:nvSpPr>
          <p:spPr>
            <a:xfrm>
              <a:off x="408359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hteck 503"/>
            <p:cNvSpPr/>
            <p:nvPr/>
          </p:nvSpPr>
          <p:spPr>
            <a:xfrm>
              <a:off x="419004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hteck 504"/>
            <p:cNvSpPr/>
            <p:nvPr/>
          </p:nvSpPr>
          <p:spPr>
            <a:xfrm>
              <a:off x="429649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hteck 505"/>
            <p:cNvSpPr/>
            <p:nvPr/>
          </p:nvSpPr>
          <p:spPr>
            <a:xfrm>
              <a:off x="440293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hteck 506"/>
            <p:cNvSpPr/>
            <p:nvPr/>
          </p:nvSpPr>
          <p:spPr>
            <a:xfrm>
              <a:off x="4509384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hteck 507"/>
            <p:cNvSpPr/>
            <p:nvPr/>
          </p:nvSpPr>
          <p:spPr>
            <a:xfrm>
              <a:off x="461583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hteck 508"/>
            <p:cNvSpPr/>
            <p:nvPr/>
          </p:nvSpPr>
          <p:spPr>
            <a:xfrm>
              <a:off x="472227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hteck 509"/>
            <p:cNvSpPr/>
            <p:nvPr/>
          </p:nvSpPr>
          <p:spPr>
            <a:xfrm>
              <a:off x="4828724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hteck 510"/>
            <p:cNvSpPr/>
            <p:nvPr/>
          </p:nvSpPr>
          <p:spPr>
            <a:xfrm>
              <a:off x="493517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hteck 511"/>
            <p:cNvSpPr/>
            <p:nvPr/>
          </p:nvSpPr>
          <p:spPr>
            <a:xfrm>
              <a:off x="5041617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hteck 512"/>
            <p:cNvSpPr/>
            <p:nvPr/>
          </p:nvSpPr>
          <p:spPr>
            <a:xfrm>
              <a:off x="269979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hteck 513"/>
            <p:cNvSpPr/>
            <p:nvPr/>
          </p:nvSpPr>
          <p:spPr>
            <a:xfrm>
              <a:off x="280623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hteck 514"/>
            <p:cNvSpPr/>
            <p:nvPr/>
          </p:nvSpPr>
          <p:spPr>
            <a:xfrm>
              <a:off x="291268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hteck 515"/>
            <p:cNvSpPr/>
            <p:nvPr/>
          </p:nvSpPr>
          <p:spPr>
            <a:xfrm>
              <a:off x="301913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hteck 516"/>
            <p:cNvSpPr/>
            <p:nvPr/>
          </p:nvSpPr>
          <p:spPr>
            <a:xfrm>
              <a:off x="312557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hteck 517"/>
            <p:cNvSpPr/>
            <p:nvPr/>
          </p:nvSpPr>
          <p:spPr>
            <a:xfrm>
              <a:off x="323202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hteck 518"/>
            <p:cNvSpPr/>
            <p:nvPr/>
          </p:nvSpPr>
          <p:spPr>
            <a:xfrm>
              <a:off x="333847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hteck 519"/>
            <p:cNvSpPr/>
            <p:nvPr/>
          </p:nvSpPr>
          <p:spPr>
            <a:xfrm>
              <a:off x="344491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Rechteck 520"/>
            <p:cNvSpPr/>
            <p:nvPr/>
          </p:nvSpPr>
          <p:spPr>
            <a:xfrm>
              <a:off x="355136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Rechteck 521"/>
            <p:cNvSpPr/>
            <p:nvPr/>
          </p:nvSpPr>
          <p:spPr>
            <a:xfrm>
              <a:off x="365781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Rechteck 522"/>
            <p:cNvSpPr/>
            <p:nvPr/>
          </p:nvSpPr>
          <p:spPr>
            <a:xfrm>
              <a:off x="376425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Rechteck 523"/>
            <p:cNvSpPr/>
            <p:nvPr/>
          </p:nvSpPr>
          <p:spPr>
            <a:xfrm>
              <a:off x="387070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Rechteck 524"/>
            <p:cNvSpPr/>
            <p:nvPr/>
          </p:nvSpPr>
          <p:spPr>
            <a:xfrm>
              <a:off x="397715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Rechteck 525"/>
            <p:cNvSpPr/>
            <p:nvPr/>
          </p:nvSpPr>
          <p:spPr>
            <a:xfrm>
              <a:off x="408359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Rechteck 526"/>
            <p:cNvSpPr/>
            <p:nvPr/>
          </p:nvSpPr>
          <p:spPr>
            <a:xfrm>
              <a:off x="419004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Rechteck 527"/>
            <p:cNvSpPr/>
            <p:nvPr/>
          </p:nvSpPr>
          <p:spPr>
            <a:xfrm>
              <a:off x="429649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echteck 528"/>
            <p:cNvSpPr/>
            <p:nvPr/>
          </p:nvSpPr>
          <p:spPr>
            <a:xfrm>
              <a:off x="440293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Rechteck 529"/>
            <p:cNvSpPr/>
            <p:nvPr/>
          </p:nvSpPr>
          <p:spPr>
            <a:xfrm>
              <a:off x="4509384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Rechteck 530"/>
            <p:cNvSpPr/>
            <p:nvPr/>
          </p:nvSpPr>
          <p:spPr>
            <a:xfrm>
              <a:off x="461583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Rechteck 531"/>
            <p:cNvSpPr/>
            <p:nvPr/>
          </p:nvSpPr>
          <p:spPr>
            <a:xfrm>
              <a:off x="472227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Rechteck 532"/>
            <p:cNvSpPr/>
            <p:nvPr/>
          </p:nvSpPr>
          <p:spPr>
            <a:xfrm>
              <a:off x="4828724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echteck 533"/>
            <p:cNvSpPr/>
            <p:nvPr/>
          </p:nvSpPr>
          <p:spPr>
            <a:xfrm>
              <a:off x="493517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Rechteck 534"/>
            <p:cNvSpPr/>
            <p:nvPr/>
          </p:nvSpPr>
          <p:spPr>
            <a:xfrm>
              <a:off x="5041617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Rechteck 535"/>
            <p:cNvSpPr/>
            <p:nvPr/>
          </p:nvSpPr>
          <p:spPr>
            <a:xfrm>
              <a:off x="269979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Rechteck 536"/>
            <p:cNvSpPr/>
            <p:nvPr/>
          </p:nvSpPr>
          <p:spPr>
            <a:xfrm>
              <a:off x="280623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Rechteck 537"/>
            <p:cNvSpPr/>
            <p:nvPr/>
          </p:nvSpPr>
          <p:spPr>
            <a:xfrm>
              <a:off x="291268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Rechteck 538"/>
            <p:cNvSpPr/>
            <p:nvPr/>
          </p:nvSpPr>
          <p:spPr>
            <a:xfrm>
              <a:off x="301913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Rechteck 539"/>
            <p:cNvSpPr/>
            <p:nvPr/>
          </p:nvSpPr>
          <p:spPr>
            <a:xfrm>
              <a:off x="312557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Rechteck 540"/>
            <p:cNvSpPr/>
            <p:nvPr/>
          </p:nvSpPr>
          <p:spPr>
            <a:xfrm>
              <a:off x="323202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Rechteck 541"/>
            <p:cNvSpPr/>
            <p:nvPr/>
          </p:nvSpPr>
          <p:spPr>
            <a:xfrm>
              <a:off x="333847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Rechteck 542"/>
            <p:cNvSpPr/>
            <p:nvPr/>
          </p:nvSpPr>
          <p:spPr>
            <a:xfrm>
              <a:off x="344491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Rechteck 543"/>
            <p:cNvSpPr/>
            <p:nvPr/>
          </p:nvSpPr>
          <p:spPr>
            <a:xfrm>
              <a:off x="355136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Rechteck 544"/>
            <p:cNvSpPr/>
            <p:nvPr/>
          </p:nvSpPr>
          <p:spPr>
            <a:xfrm>
              <a:off x="365781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Rechteck 545"/>
            <p:cNvSpPr/>
            <p:nvPr/>
          </p:nvSpPr>
          <p:spPr>
            <a:xfrm>
              <a:off x="376425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Rechteck 546"/>
            <p:cNvSpPr/>
            <p:nvPr/>
          </p:nvSpPr>
          <p:spPr>
            <a:xfrm>
              <a:off x="387070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Rechteck 547"/>
            <p:cNvSpPr/>
            <p:nvPr/>
          </p:nvSpPr>
          <p:spPr>
            <a:xfrm>
              <a:off x="397715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Rechteck 548"/>
            <p:cNvSpPr/>
            <p:nvPr/>
          </p:nvSpPr>
          <p:spPr>
            <a:xfrm>
              <a:off x="408359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Rechteck 549"/>
            <p:cNvSpPr/>
            <p:nvPr/>
          </p:nvSpPr>
          <p:spPr>
            <a:xfrm>
              <a:off x="419004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Rechteck 550"/>
            <p:cNvSpPr/>
            <p:nvPr/>
          </p:nvSpPr>
          <p:spPr>
            <a:xfrm>
              <a:off x="429649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echteck 551"/>
            <p:cNvSpPr/>
            <p:nvPr/>
          </p:nvSpPr>
          <p:spPr>
            <a:xfrm>
              <a:off x="440293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Rechteck 552"/>
            <p:cNvSpPr/>
            <p:nvPr/>
          </p:nvSpPr>
          <p:spPr>
            <a:xfrm>
              <a:off x="4509384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Rechteck 553"/>
            <p:cNvSpPr/>
            <p:nvPr/>
          </p:nvSpPr>
          <p:spPr>
            <a:xfrm>
              <a:off x="461583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Rechteck 554"/>
            <p:cNvSpPr/>
            <p:nvPr/>
          </p:nvSpPr>
          <p:spPr>
            <a:xfrm>
              <a:off x="472227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echteck 555"/>
            <p:cNvSpPr/>
            <p:nvPr/>
          </p:nvSpPr>
          <p:spPr>
            <a:xfrm>
              <a:off x="4828724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Rechteck 556"/>
            <p:cNvSpPr/>
            <p:nvPr/>
          </p:nvSpPr>
          <p:spPr>
            <a:xfrm>
              <a:off x="493517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Rechteck 557"/>
            <p:cNvSpPr/>
            <p:nvPr/>
          </p:nvSpPr>
          <p:spPr>
            <a:xfrm>
              <a:off x="5041617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Rechteck 558"/>
            <p:cNvSpPr/>
            <p:nvPr/>
          </p:nvSpPr>
          <p:spPr>
            <a:xfrm>
              <a:off x="269979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Rechteck 559"/>
            <p:cNvSpPr/>
            <p:nvPr/>
          </p:nvSpPr>
          <p:spPr>
            <a:xfrm>
              <a:off x="280623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Rechteck 560"/>
            <p:cNvSpPr/>
            <p:nvPr/>
          </p:nvSpPr>
          <p:spPr>
            <a:xfrm>
              <a:off x="291268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Rechteck 561"/>
            <p:cNvSpPr/>
            <p:nvPr/>
          </p:nvSpPr>
          <p:spPr>
            <a:xfrm>
              <a:off x="301913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Rechteck 562"/>
            <p:cNvSpPr/>
            <p:nvPr/>
          </p:nvSpPr>
          <p:spPr>
            <a:xfrm>
              <a:off x="312557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echteck 563"/>
            <p:cNvSpPr/>
            <p:nvPr/>
          </p:nvSpPr>
          <p:spPr>
            <a:xfrm>
              <a:off x="323202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echteck 564"/>
            <p:cNvSpPr/>
            <p:nvPr/>
          </p:nvSpPr>
          <p:spPr>
            <a:xfrm>
              <a:off x="333847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echteck 565"/>
            <p:cNvSpPr/>
            <p:nvPr/>
          </p:nvSpPr>
          <p:spPr>
            <a:xfrm>
              <a:off x="344491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echteck 566"/>
            <p:cNvSpPr/>
            <p:nvPr/>
          </p:nvSpPr>
          <p:spPr>
            <a:xfrm>
              <a:off x="355136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echteck 567"/>
            <p:cNvSpPr/>
            <p:nvPr/>
          </p:nvSpPr>
          <p:spPr>
            <a:xfrm>
              <a:off x="365781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echteck 568"/>
            <p:cNvSpPr/>
            <p:nvPr/>
          </p:nvSpPr>
          <p:spPr>
            <a:xfrm>
              <a:off x="376425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echteck 569"/>
            <p:cNvSpPr/>
            <p:nvPr/>
          </p:nvSpPr>
          <p:spPr>
            <a:xfrm>
              <a:off x="387070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echteck 570"/>
            <p:cNvSpPr/>
            <p:nvPr/>
          </p:nvSpPr>
          <p:spPr>
            <a:xfrm>
              <a:off x="397715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echteck 571"/>
            <p:cNvSpPr/>
            <p:nvPr/>
          </p:nvSpPr>
          <p:spPr>
            <a:xfrm>
              <a:off x="408359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echteck 572"/>
            <p:cNvSpPr/>
            <p:nvPr/>
          </p:nvSpPr>
          <p:spPr>
            <a:xfrm>
              <a:off x="419004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Rechteck 573"/>
            <p:cNvSpPr/>
            <p:nvPr/>
          </p:nvSpPr>
          <p:spPr>
            <a:xfrm>
              <a:off x="429649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Rechteck 574"/>
            <p:cNvSpPr/>
            <p:nvPr/>
          </p:nvSpPr>
          <p:spPr>
            <a:xfrm>
              <a:off x="440293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echteck 575"/>
            <p:cNvSpPr/>
            <p:nvPr/>
          </p:nvSpPr>
          <p:spPr>
            <a:xfrm>
              <a:off x="4509384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echteck 576"/>
            <p:cNvSpPr/>
            <p:nvPr/>
          </p:nvSpPr>
          <p:spPr>
            <a:xfrm>
              <a:off x="461583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echteck 577"/>
            <p:cNvSpPr/>
            <p:nvPr/>
          </p:nvSpPr>
          <p:spPr>
            <a:xfrm>
              <a:off x="472227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echteck 578"/>
            <p:cNvSpPr/>
            <p:nvPr/>
          </p:nvSpPr>
          <p:spPr>
            <a:xfrm>
              <a:off x="4828724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echteck 579"/>
            <p:cNvSpPr/>
            <p:nvPr/>
          </p:nvSpPr>
          <p:spPr>
            <a:xfrm>
              <a:off x="493517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echteck 580"/>
            <p:cNvSpPr/>
            <p:nvPr/>
          </p:nvSpPr>
          <p:spPr>
            <a:xfrm>
              <a:off x="5041617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echteck 581"/>
            <p:cNvSpPr/>
            <p:nvPr/>
          </p:nvSpPr>
          <p:spPr>
            <a:xfrm>
              <a:off x="269979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echteck 582"/>
            <p:cNvSpPr/>
            <p:nvPr/>
          </p:nvSpPr>
          <p:spPr>
            <a:xfrm>
              <a:off x="280623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Rechteck 583"/>
            <p:cNvSpPr/>
            <p:nvPr/>
          </p:nvSpPr>
          <p:spPr>
            <a:xfrm>
              <a:off x="291268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hteck 584"/>
            <p:cNvSpPr/>
            <p:nvPr/>
          </p:nvSpPr>
          <p:spPr>
            <a:xfrm>
              <a:off x="301913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echteck 585"/>
            <p:cNvSpPr/>
            <p:nvPr/>
          </p:nvSpPr>
          <p:spPr>
            <a:xfrm>
              <a:off x="312557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echteck 586"/>
            <p:cNvSpPr/>
            <p:nvPr/>
          </p:nvSpPr>
          <p:spPr>
            <a:xfrm>
              <a:off x="323202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echteck 587"/>
            <p:cNvSpPr/>
            <p:nvPr/>
          </p:nvSpPr>
          <p:spPr>
            <a:xfrm>
              <a:off x="333847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echteck 588"/>
            <p:cNvSpPr/>
            <p:nvPr/>
          </p:nvSpPr>
          <p:spPr>
            <a:xfrm>
              <a:off x="344491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hteck 589"/>
            <p:cNvSpPr/>
            <p:nvPr/>
          </p:nvSpPr>
          <p:spPr>
            <a:xfrm>
              <a:off x="355136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hteck 590"/>
            <p:cNvSpPr/>
            <p:nvPr/>
          </p:nvSpPr>
          <p:spPr>
            <a:xfrm>
              <a:off x="365781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hteck 591"/>
            <p:cNvSpPr/>
            <p:nvPr/>
          </p:nvSpPr>
          <p:spPr>
            <a:xfrm>
              <a:off x="376425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hteck 592"/>
            <p:cNvSpPr/>
            <p:nvPr/>
          </p:nvSpPr>
          <p:spPr>
            <a:xfrm>
              <a:off x="387070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hteck 593"/>
            <p:cNvSpPr/>
            <p:nvPr/>
          </p:nvSpPr>
          <p:spPr>
            <a:xfrm>
              <a:off x="397715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hteck 594"/>
            <p:cNvSpPr/>
            <p:nvPr/>
          </p:nvSpPr>
          <p:spPr>
            <a:xfrm>
              <a:off x="408359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echteck 595"/>
            <p:cNvSpPr/>
            <p:nvPr/>
          </p:nvSpPr>
          <p:spPr>
            <a:xfrm>
              <a:off x="419004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hteck 596"/>
            <p:cNvSpPr/>
            <p:nvPr/>
          </p:nvSpPr>
          <p:spPr>
            <a:xfrm>
              <a:off x="429649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echteck 597"/>
            <p:cNvSpPr/>
            <p:nvPr/>
          </p:nvSpPr>
          <p:spPr>
            <a:xfrm>
              <a:off x="440293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Rechteck 598"/>
            <p:cNvSpPr/>
            <p:nvPr/>
          </p:nvSpPr>
          <p:spPr>
            <a:xfrm>
              <a:off x="4509384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Rechteck 599"/>
            <p:cNvSpPr/>
            <p:nvPr/>
          </p:nvSpPr>
          <p:spPr>
            <a:xfrm>
              <a:off x="461583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Rechteck 600"/>
            <p:cNvSpPr/>
            <p:nvPr/>
          </p:nvSpPr>
          <p:spPr>
            <a:xfrm>
              <a:off x="472227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Rechteck 601"/>
            <p:cNvSpPr/>
            <p:nvPr/>
          </p:nvSpPr>
          <p:spPr>
            <a:xfrm>
              <a:off x="4828724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Rechteck 602"/>
            <p:cNvSpPr/>
            <p:nvPr/>
          </p:nvSpPr>
          <p:spPr>
            <a:xfrm>
              <a:off x="493517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Rechteck 603"/>
            <p:cNvSpPr/>
            <p:nvPr/>
          </p:nvSpPr>
          <p:spPr>
            <a:xfrm>
              <a:off x="5041617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Rechteck 604"/>
            <p:cNvSpPr/>
            <p:nvPr/>
          </p:nvSpPr>
          <p:spPr>
            <a:xfrm>
              <a:off x="269979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Rechteck 605"/>
            <p:cNvSpPr/>
            <p:nvPr/>
          </p:nvSpPr>
          <p:spPr>
            <a:xfrm>
              <a:off x="280623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Rechteck 606"/>
            <p:cNvSpPr/>
            <p:nvPr/>
          </p:nvSpPr>
          <p:spPr>
            <a:xfrm>
              <a:off x="291268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Rechteck 607"/>
            <p:cNvSpPr/>
            <p:nvPr/>
          </p:nvSpPr>
          <p:spPr>
            <a:xfrm>
              <a:off x="301913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Rechteck 608"/>
            <p:cNvSpPr/>
            <p:nvPr/>
          </p:nvSpPr>
          <p:spPr>
            <a:xfrm>
              <a:off x="312557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Rechteck 609"/>
            <p:cNvSpPr/>
            <p:nvPr/>
          </p:nvSpPr>
          <p:spPr>
            <a:xfrm>
              <a:off x="323202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Rechteck 610"/>
            <p:cNvSpPr/>
            <p:nvPr/>
          </p:nvSpPr>
          <p:spPr>
            <a:xfrm>
              <a:off x="333847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Rechteck 611"/>
            <p:cNvSpPr/>
            <p:nvPr/>
          </p:nvSpPr>
          <p:spPr>
            <a:xfrm>
              <a:off x="344491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hteck 612"/>
            <p:cNvSpPr/>
            <p:nvPr/>
          </p:nvSpPr>
          <p:spPr>
            <a:xfrm>
              <a:off x="355136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hteck 613"/>
            <p:cNvSpPr/>
            <p:nvPr/>
          </p:nvSpPr>
          <p:spPr>
            <a:xfrm>
              <a:off x="365781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hteck 614"/>
            <p:cNvSpPr/>
            <p:nvPr/>
          </p:nvSpPr>
          <p:spPr>
            <a:xfrm>
              <a:off x="376425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hteck 615"/>
            <p:cNvSpPr/>
            <p:nvPr/>
          </p:nvSpPr>
          <p:spPr>
            <a:xfrm>
              <a:off x="387070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hteck 616"/>
            <p:cNvSpPr/>
            <p:nvPr/>
          </p:nvSpPr>
          <p:spPr>
            <a:xfrm>
              <a:off x="397715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hteck 617"/>
            <p:cNvSpPr/>
            <p:nvPr/>
          </p:nvSpPr>
          <p:spPr>
            <a:xfrm>
              <a:off x="408359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hteck 618"/>
            <p:cNvSpPr/>
            <p:nvPr/>
          </p:nvSpPr>
          <p:spPr>
            <a:xfrm>
              <a:off x="419004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hteck 619"/>
            <p:cNvSpPr/>
            <p:nvPr/>
          </p:nvSpPr>
          <p:spPr>
            <a:xfrm>
              <a:off x="429649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hteck 620"/>
            <p:cNvSpPr/>
            <p:nvPr/>
          </p:nvSpPr>
          <p:spPr>
            <a:xfrm>
              <a:off x="440293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hteck 621"/>
            <p:cNvSpPr/>
            <p:nvPr/>
          </p:nvSpPr>
          <p:spPr>
            <a:xfrm>
              <a:off x="4509384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hteck 622"/>
            <p:cNvSpPr/>
            <p:nvPr/>
          </p:nvSpPr>
          <p:spPr>
            <a:xfrm>
              <a:off x="461583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hteck 623"/>
            <p:cNvSpPr/>
            <p:nvPr/>
          </p:nvSpPr>
          <p:spPr>
            <a:xfrm>
              <a:off x="472227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hteck 624"/>
            <p:cNvSpPr/>
            <p:nvPr/>
          </p:nvSpPr>
          <p:spPr>
            <a:xfrm>
              <a:off x="4828724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hteck 625"/>
            <p:cNvSpPr/>
            <p:nvPr/>
          </p:nvSpPr>
          <p:spPr>
            <a:xfrm>
              <a:off x="493517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hteck 626"/>
            <p:cNvSpPr/>
            <p:nvPr/>
          </p:nvSpPr>
          <p:spPr>
            <a:xfrm>
              <a:off x="5041617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hteck 627"/>
            <p:cNvSpPr/>
            <p:nvPr/>
          </p:nvSpPr>
          <p:spPr>
            <a:xfrm>
              <a:off x="269979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Rechteck 628"/>
            <p:cNvSpPr/>
            <p:nvPr/>
          </p:nvSpPr>
          <p:spPr>
            <a:xfrm>
              <a:off x="280623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Rechteck 629"/>
            <p:cNvSpPr/>
            <p:nvPr/>
          </p:nvSpPr>
          <p:spPr>
            <a:xfrm>
              <a:off x="291268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Rechteck 630"/>
            <p:cNvSpPr/>
            <p:nvPr/>
          </p:nvSpPr>
          <p:spPr>
            <a:xfrm>
              <a:off x="301913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Rechteck 631"/>
            <p:cNvSpPr/>
            <p:nvPr/>
          </p:nvSpPr>
          <p:spPr>
            <a:xfrm>
              <a:off x="312557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Rechteck 632"/>
            <p:cNvSpPr/>
            <p:nvPr/>
          </p:nvSpPr>
          <p:spPr>
            <a:xfrm>
              <a:off x="323202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Rechteck 633"/>
            <p:cNvSpPr/>
            <p:nvPr/>
          </p:nvSpPr>
          <p:spPr>
            <a:xfrm>
              <a:off x="333847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Rechteck 634"/>
            <p:cNvSpPr/>
            <p:nvPr/>
          </p:nvSpPr>
          <p:spPr>
            <a:xfrm>
              <a:off x="344491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Rechteck 635"/>
            <p:cNvSpPr/>
            <p:nvPr/>
          </p:nvSpPr>
          <p:spPr>
            <a:xfrm>
              <a:off x="355136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Rechteck 636"/>
            <p:cNvSpPr/>
            <p:nvPr/>
          </p:nvSpPr>
          <p:spPr>
            <a:xfrm>
              <a:off x="365781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Rechteck 637"/>
            <p:cNvSpPr/>
            <p:nvPr/>
          </p:nvSpPr>
          <p:spPr>
            <a:xfrm>
              <a:off x="376425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Rechteck 638"/>
            <p:cNvSpPr/>
            <p:nvPr/>
          </p:nvSpPr>
          <p:spPr>
            <a:xfrm>
              <a:off x="387070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Rechteck 639"/>
            <p:cNvSpPr/>
            <p:nvPr/>
          </p:nvSpPr>
          <p:spPr>
            <a:xfrm>
              <a:off x="397715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Rechteck 640"/>
            <p:cNvSpPr/>
            <p:nvPr/>
          </p:nvSpPr>
          <p:spPr>
            <a:xfrm>
              <a:off x="408359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hteck 641"/>
            <p:cNvSpPr/>
            <p:nvPr/>
          </p:nvSpPr>
          <p:spPr>
            <a:xfrm>
              <a:off x="419004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Rechteck 642"/>
            <p:cNvSpPr/>
            <p:nvPr/>
          </p:nvSpPr>
          <p:spPr>
            <a:xfrm>
              <a:off x="429649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Rechteck 643"/>
            <p:cNvSpPr/>
            <p:nvPr/>
          </p:nvSpPr>
          <p:spPr>
            <a:xfrm>
              <a:off x="440293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Rechteck 644"/>
            <p:cNvSpPr/>
            <p:nvPr/>
          </p:nvSpPr>
          <p:spPr>
            <a:xfrm>
              <a:off x="4509384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Rechteck 645"/>
            <p:cNvSpPr/>
            <p:nvPr/>
          </p:nvSpPr>
          <p:spPr>
            <a:xfrm>
              <a:off x="461583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Rechteck 646"/>
            <p:cNvSpPr/>
            <p:nvPr/>
          </p:nvSpPr>
          <p:spPr>
            <a:xfrm>
              <a:off x="472227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Rechteck 647"/>
            <p:cNvSpPr/>
            <p:nvPr/>
          </p:nvSpPr>
          <p:spPr>
            <a:xfrm>
              <a:off x="4828724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Rechteck 648"/>
            <p:cNvSpPr/>
            <p:nvPr/>
          </p:nvSpPr>
          <p:spPr>
            <a:xfrm>
              <a:off x="493517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Rechteck 649"/>
            <p:cNvSpPr/>
            <p:nvPr/>
          </p:nvSpPr>
          <p:spPr>
            <a:xfrm>
              <a:off x="5041617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Rechteck 650"/>
            <p:cNvSpPr/>
            <p:nvPr/>
          </p:nvSpPr>
          <p:spPr>
            <a:xfrm>
              <a:off x="269979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Rechteck 651"/>
            <p:cNvSpPr/>
            <p:nvPr/>
          </p:nvSpPr>
          <p:spPr>
            <a:xfrm>
              <a:off x="280623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Rechteck 652"/>
            <p:cNvSpPr/>
            <p:nvPr/>
          </p:nvSpPr>
          <p:spPr>
            <a:xfrm>
              <a:off x="291268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Rechteck 653"/>
            <p:cNvSpPr/>
            <p:nvPr/>
          </p:nvSpPr>
          <p:spPr>
            <a:xfrm>
              <a:off x="301913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Rechteck 654"/>
            <p:cNvSpPr/>
            <p:nvPr/>
          </p:nvSpPr>
          <p:spPr>
            <a:xfrm>
              <a:off x="312557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Rechteck 655"/>
            <p:cNvSpPr/>
            <p:nvPr/>
          </p:nvSpPr>
          <p:spPr>
            <a:xfrm>
              <a:off x="323202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Rechteck 656"/>
            <p:cNvSpPr/>
            <p:nvPr/>
          </p:nvSpPr>
          <p:spPr>
            <a:xfrm>
              <a:off x="333847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Rechteck 657"/>
            <p:cNvSpPr/>
            <p:nvPr/>
          </p:nvSpPr>
          <p:spPr>
            <a:xfrm>
              <a:off x="344491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Rechteck 658"/>
            <p:cNvSpPr/>
            <p:nvPr/>
          </p:nvSpPr>
          <p:spPr>
            <a:xfrm>
              <a:off x="355136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Rechteck 659"/>
            <p:cNvSpPr/>
            <p:nvPr/>
          </p:nvSpPr>
          <p:spPr>
            <a:xfrm>
              <a:off x="365781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Rechteck 660"/>
            <p:cNvSpPr/>
            <p:nvPr/>
          </p:nvSpPr>
          <p:spPr>
            <a:xfrm>
              <a:off x="376425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Rechteck 661"/>
            <p:cNvSpPr/>
            <p:nvPr/>
          </p:nvSpPr>
          <p:spPr>
            <a:xfrm>
              <a:off x="387070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Rechteck 662"/>
            <p:cNvSpPr/>
            <p:nvPr/>
          </p:nvSpPr>
          <p:spPr>
            <a:xfrm>
              <a:off x="397715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Rechteck 663"/>
            <p:cNvSpPr/>
            <p:nvPr/>
          </p:nvSpPr>
          <p:spPr>
            <a:xfrm>
              <a:off x="408359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Rechteck 664"/>
            <p:cNvSpPr/>
            <p:nvPr/>
          </p:nvSpPr>
          <p:spPr>
            <a:xfrm>
              <a:off x="419004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Rechteck 665"/>
            <p:cNvSpPr/>
            <p:nvPr/>
          </p:nvSpPr>
          <p:spPr>
            <a:xfrm>
              <a:off x="429649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Rechteck 666"/>
            <p:cNvSpPr/>
            <p:nvPr/>
          </p:nvSpPr>
          <p:spPr>
            <a:xfrm>
              <a:off x="440293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Rechteck 667"/>
            <p:cNvSpPr/>
            <p:nvPr/>
          </p:nvSpPr>
          <p:spPr>
            <a:xfrm>
              <a:off x="4509384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Rechteck 668"/>
            <p:cNvSpPr/>
            <p:nvPr/>
          </p:nvSpPr>
          <p:spPr>
            <a:xfrm>
              <a:off x="461583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Rechteck 669"/>
            <p:cNvSpPr/>
            <p:nvPr/>
          </p:nvSpPr>
          <p:spPr>
            <a:xfrm>
              <a:off x="472227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Rechteck 670"/>
            <p:cNvSpPr/>
            <p:nvPr/>
          </p:nvSpPr>
          <p:spPr>
            <a:xfrm>
              <a:off x="4828724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Rechteck 671"/>
            <p:cNvSpPr/>
            <p:nvPr/>
          </p:nvSpPr>
          <p:spPr>
            <a:xfrm>
              <a:off x="493517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Rechteck 672"/>
            <p:cNvSpPr/>
            <p:nvPr/>
          </p:nvSpPr>
          <p:spPr>
            <a:xfrm>
              <a:off x="5041617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Rechteck 673"/>
            <p:cNvSpPr/>
            <p:nvPr/>
          </p:nvSpPr>
          <p:spPr>
            <a:xfrm>
              <a:off x="269979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Rechteck 674"/>
            <p:cNvSpPr/>
            <p:nvPr/>
          </p:nvSpPr>
          <p:spPr>
            <a:xfrm>
              <a:off x="280623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Rechteck 675"/>
            <p:cNvSpPr/>
            <p:nvPr/>
          </p:nvSpPr>
          <p:spPr>
            <a:xfrm>
              <a:off x="291268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Rechteck 676"/>
            <p:cNvSpPr/>
            <p:nvPr/>
          </p:nvSpPr>
          <p:spPr>
            <a:xfrm>
              <a:off x="301913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Rechteck 677"/>
            <p:cNvSpPr/>
            <p:nvPr/>
          </p:nvSpPr>
          <p:spPr>
            <a:xfrm>
              <a:off x="312557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Rechteck 678"/>
            <p:cNvSpPr/>
            <p:nvPr/>
          </p:nvSpPr>
          <p:spPr>
            <a:xfrm>
              <a:off x="323202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Rechteck 679"/>
            <p:cNvSpPr/>
            <p:nvPr/>
          </p:nvSpPr>
          <p:spPr>
            <a:xfrm>
              <a:off x="333847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Rechteck 680"/>
            <p:cNvSpPr/>
            <p:nvPr/>
          </p:nvSpPr>
          <p:spPr>
            <a:xfrm>
              <a:off x="344491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Rechteck 681"/>
            <p:cNvSpPr/>
            <p:nvPr/>
          </p:nvSpPr>
          <p:spPr>
            <a:xfrm>
              <a:off x="355136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Rechteck 682"/>
            <p:cNvSpPr/>
            <p:nvPr/>
          </p:nvSpPr>
          <p:spPr>
            <a:xfrm>
              <a:off x="365781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Rechteck 683"/>
            <p:cNvSpPr/>
            <p:nvPr/>
          </p:nvSpPr>
          <p:spPr>
            <a:xfrm>
              <a:off x="376425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Rechteck 684"/>
            <p:cNvSpPr/>
            <p:nvPr/>
          </p:nvSpPr>
          <p:spPr>
            <a:xfrm>
              <a:off x="387070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Rechteck 685"/>
            <p:cNvSpPr/>
            <p:nvPr/>
          </p:nvSpPr>
          <p:spPr>
            <a:xfrm>
              <a:off x="397715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Rechteck 686"/>
            <p:cNvSpPr/>
            <p:nvPr/>
          </p:nvSpPr>
          <p:spPr>
            <a:xfrm>
              <a:off x="408359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Rechteck 687"/>
            <p:cNvSpPr/>
            <p:nvPr/>
          </p:nvSpPr>
          <p:spPr>
            <a:xfrm>
              <a:off x="419004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Rechteck 688"/>
            <p:cNvSpPr/>
            <p:nvPr/>
          </p:nvSpPr>
          <p:spPr>
            <a:xfrm>
              <a:off x="429649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Rechteck 689"/>
            <p:cNvSpPr/>
            <p:nvPr/>
          </p:nvSpPr>
          <p:spPr>
            <a:xfrm>
              <a:off x="440293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Rechteck 690"/>
            <p:cNvSpPr/>
            <p:nvPr/>
          </p:nvSpPr>
          <p:spPr>
            <a:xfrm>
              <a:off x="4509384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Rechteck 691"/>
            <p:cNvSpPr/>
            <p:nvPr/>
          </p:nvSpPr>
          <p:spPr>
            <a:xfrm>
              <a:off x="461583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Rechteck 692"/>
            <p:cNvSpPr/>
            <p:nvPr/>
          </p:nvSpPr>
          <p:spPr>
            <a:xfrm>
              <a:off x="472227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Rechteck 693"/>
            <p:cNvSpPr/>
            <p:nvPr/>
          </p:nvSpPr>
          <p:spPr>
            <a:xfrm>
              <a:off x="4828724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Rechteck 694"/>
            <p:cNvSpPr/>
            <p:nvPr/>
          </p:nvSpPr>
          <p:spPr>
            <a:xfrm>
              <a:off x="493517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hteck 695"/>
            <p:cNvSpPr/>
            <p:nvPr/>
          </p:nvSpPr>
          <p:spPr>
            <a:xfrm>
              <a:off x="5041617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hteck 696"/>
            <p:cNvSpPr/>
            <p:nvPr/>
          </p:nvSpPr>
          <p:spPr>
            <a:xfrm>
              <a:off x="269979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hteck 697"/>
            <p:cNvSpPr/>
            <p:nvPr/>
          </p:nvSpPr>
          <p:spPr>
            <a:xfrm>
              <a:off x="280623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hteck 698"/>
            <p:cNvSpPr/>
            <p:nvPr/>
          </p:nvSpPr>
          <p:spPr>
            <a:xfrm>
              <a:off x="291268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Rechteck 699"/>
            <p:cNvSpPr/>
            <p:nvPr/>
          </p:nvSpPr>
          <p:spPr>
            <a:xfrm>
              <a:off x="301913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hteck 700"/>
            <p:cNvSpPr/>
            <p:nvPr/>
          </p:nvSpPr>
          <p:spPr>
            <a:xfrm>
              <a:off x="312557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hteck 701"/>
            <p:cNvSpPr/>
            <p:nvPr/>
          </p:nvSpPr>
          <p:spPr>
            <a:xfrm>
              <a:off x="323202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hteck 702"/>
            <p:cNvSpPr/>
            <p:nvPr/>
          </p:nvSpPr>
          <p:spPr>
            <a:xfrm>
              <a:off x="333847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Rechteck 703"/>
            <p:cNvSpPr/>
            <p:nvPr/>
          </p:nvSpPr>
          <p:spPr>
            <a:xfrm>
              <a:off x="344491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hteck 704"/>
            <p:cNvSpPr/>
            <p:nvPr/>
          </p:nvSpPr>
          <p:spPr>
            <a:xfrm>
              <a:off x="355136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hteck 705"/>
            <p:cNvSpPr/>
            <p:nvPr/>
          </p:nvSpPr>
          <p:spPr>
            <a:xfrm>
              <a:off x="365781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hteck 706"/>
            <p:cNvSpPr/>
            <p:nvPr/>
          </p:nvSpPr>
          <p:spPr>
            <a:xfrm>
              <a:off x="376425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hteck 707"/>
            <p:cNvSpPr/>
            <p:nvPr/>
          </p:nvSpPr>
          <p:spPr>
            <a:xfrm>
              <a:off x="387070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Rechteck 708"/>
            <p:cNvSpPr/>
            <p:nvPr/>
          </p:nvSpPr>
          <p:spPr>
            <a:xfrm>
              <a:off x="397715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hteck 709"/>
            <p:cNvSpPr/>
            <p:nvPr/>
          </p:nvSpPr>
          <p:spPr>
            <a:xfrm>
              <a:off x="408359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hteck 710"/>
            <p:cNvSpPr/>
            <p:nvPr/>
          </p:nvSpPr>
          <p:spPr>
            <a:xfrm>
              <a:off x="419004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hteck 711"/>
            <p:cNvSpPr/>
            <p:nvPr/>
          </p:nvSpPr>
          <p:spPr>
            <a:xfrm>
              <a:off x="429649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hteck 712"/>
            <p:cNvSpPr/>
            <p:nvPr/>
          </p:nvSpPr>
          <p:spPr>
            <a:xfrm>
              <a:off x="440293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hteck 713"/>
            <p:cNvSpPr/>
            <p:nvPr/>
          </p:nvSpPr>
          <p:spPr>
            <a:xfrm>
              <a:off x="4509384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hteck 714"/>
            <p:cNvSpPr/>
            <p:nvPr/>
          </p:nvSpPr>
          <p:spPr>
            <a:xfrm>
              <a:off x="461583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hteck 715"/>
            <p:cNvSpPr/>
            <p:nvPr/>
          </p:nvSpPr>
          <p:spPr>
            <a:xfrm>
              <a:off x="472227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hteck 716"/>
            <p:cNvSpPr/>
            <p:nvPr/>
          </p:nvSpPr>
          <p:spPr>
            <a:xfrm>
              <a:off x="4828724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hteck 717"/>
            <p:cNvSpPr/>
            <p:nvPr/>
          </p:nvSpPr>
          <p:spPr>
            <a:xfrm>
              <a:off x="493517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hteck 718"/>
            <p:cNvSpPr/>
            <p:nvPr/>
          </p:nvSpPr>
          <p:spPr>
            <a:xfrm>
              <a:off x="5041617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hteck 719"/>
            <p:cNvSpPr/>
            <p:nvPr/>
          </p:nvSpPr>
          <p:spPr>
            <a:xfrm>
              <a:off x="269979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hteck 720"/>
            <p:cNvSpPr/>
            <p:nvPr/>
          </p:nvSpPr>
          <p:spPr>
            <a:xfrm>
              <a:off x="280623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hteck 721"/>
            <p:cNvSpPr/>
            <p:nvPr/>
          </p:nvSpPr>
          <p:spPr>
            <a:xfrm>
              <a:off x="291268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hteck 722"/>
            <p:cNvSpPr/>
            <p:nvPr/>
          </p:nvSpPr>
          <p:spPr>
            <a:xfrm>
              <a:off x="301913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hteck 723"/>
            <p:cNvSpPr/>
            <p:nvPr/>
          </p:nvSpPr>
          <p:spPr>
            <a:xfrm>
              <a:off x="312557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hteck 724"/>
            <p:cNvSpPr/>
            <p:nvPr/>
          </p:nvSpPr>
          <p:spPr>
            <a:xfrm>
              <a:off x="323202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hteck 725"/>
            <p:cNvSpPr/>
            <p:nvPr/>
          </p:nvSpPr>
          <p:spPr>
            <a:xfrm>
              <a:off x="333847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hteck 726"/>
            <p:cNvSpPr/>
            <p:nvPr/>
          </p:nvSpPr>
          <p:spPr>
            <a:xfrm>
              <a:off x="344491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hteck 727"/>
            <p:cNvSpPr/>
            <p:nvPr/>
          </p:nvSpPr>
          <p:spPr>
            <a:xfrm>
              <a:off x="355136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hteck 728"/>
            <p:cNvSpPr/>
            <p:nvPr/>
          </p:nvSpPr>
          <p:spPr>
            <a:xfrm>
              <a:off x="365781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hteck 729"/>
            <p:cNvSpPr/>
            <p:nvPr/>
          </p:nvSpPr>
          <p:spPr>
            <a:xfrm>
              <a:off x="376425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hteck 730"/>
            <p:cNvSpPr/>
            <p:nvPr/>
          </p:nvSpPr>
          <p:spPr>
            <a:xfrm>
              <a:off x="387070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Rechteck 731"/>
            <p:cNvSpPr/>
            <p:nvPr/>
          </p:nvSpPr>
          <p:spPr>
            <a:xfrm>
              <a:off x="397715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hteck 732"/>
            <p:cNvSpPr/>
            <p:nvPr/>
          </p:nvSpPr>
          <p:spPr>
            <a:xfrm>
              <a:off x="408359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hteck 733"/>
            <p:cNvSpPr/>
            <p:nvPr/>
          </p:nvSpPr>
          <p:spPr>
            <a:xfrm>
              <a:off x="419004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hteck 734"/>
            <p:cNvSpPr/>
            <p:nvPr/>
          </p:nvSpPr>
          <p:spPr>
            <a:xfrm>
              <a:off x="429649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hteck 735"/>
            <p:cNvSpPr/>
            <p:nvPr/>
          </p:nvSpPr>
          <p:spPr>
            <a:xfrm>
              <a:off x="440293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hteck 736"/>
            <p:cNvSpPr/>
            <p:nvPr/>
          </p:nvSpPr>
          <p:spPr>
            <a:xfrm>
              <a:off x="4509384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hteck 737"/>
            <p:cNvSpPr/>
            <p:nvPr/>
          </p:nvSpPr>
          <p:spPr>
            <a:xfrm>
              <a:off x="461583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hteck 738"/>
            <p:cNvSpPr/>
            <p:nvPr/>
          </p:nvSpPr>
          <p:spPr>
            <a:xfrm>
              <a:off x="472227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hteck 739"/>
            <p:cNvSpPr/>
            <p:nvPr/>
          </p:nvSpPr>
          <p:spPr>
            <a:xfrm>
              <a:off x="4828724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hteck 740"/>
            <p:cNvSpPr/>
            <p:nvPr/>
          </p:nvSpPr>
          <p:spPr>
            <a:xfrm>
              <a:off x="493517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hteck 741"/>
            <p:cNvSpPr/>
            <p:nvPr/>
          </p:nvSpPr>
          <p:spPr>
            <a:xfrm>
              <a:off x="5041617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hteck 742"/>
            <p:cNvSpPr/>
            <p:nvPr/>
          </p:nvSpPr>
          <p:spPr>
            <a:xfrm>
              <a:off x="269979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hteck 743"/>
            <p:cNvSpPr/>
            <p:nvPr/>
          </p:nvSpPr>
          <p:spPr>
            <a:xfrm>
              <a:off x="280623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hteck 744"/>
            <p:cNvSpPr/>
            <p:nvPr/>
          </p:nvSpPr>
          <p:spPr>
            <a:xfrm>
              <a:off x="291268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hteck 745"/>
            <p:cNvSpPr/>
            <p:nvPr/>
          </p:nvSpPr>
          <p:spPr>
            <a:xfrm>
              <a:off x="301913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hteck 746"/>
            <p:cNvSpPr/>
            <p:nvPr/>
          </p:nvSpPr>
          <p:spPr>
            <a:xfrm>
              <a:off x="312557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hteck 747"/>
            <p:cNvSpPr/>
            <p:nvPr/>
          </p:nvSpPr>
          <p:spPr>
            <a:xfrm>
              <a:off x="323202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hteck 748"/>
            <p:cNvSpPr/>
            <p:nvPr/>
          </p:nvSpPr>
          <p:spPr>
            <a:xfrm>
              <a:off x="333847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hteck 749"/>
            <p:cNvSpPr/>
            <p:nvPr/>
          </p:nvSpPr>
          <p:spPr>
            <a:xfrm>
              <a:off x="344491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hteck 750"/>
            <p:cNvSpPr/>
            <p:nvPr/>
          </p:nvSpPr>
          <p:spPr>
            <a:xfrm>
              <a:off x="355136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hteck 751"/>
            <p:cNvSpPr/>
            <p:nvPr/>
          </p:nvSpPr>
          <p:spPr>
            <a:xfrm>
              <a:off x="365781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hteck 752"/>
            <p:cNvSpPr/>
            <p:nvPr/>
          </p:nvSpPr>
          <p:spPr>
            <a:xfrm>
              <a:off x="376425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hteck 753"/>
            <p:cNvSpPr/>
            <p:nvPr/>
          </p:nvSpPr>
          <p:spPr>
            <a:xfrm>
              <a:off x="387070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hteck 754"/>
            <p:cNvSpPr/>
            <p:nvPr/>
          </p:nvSpPr>
          <p:spPr>
            <a:xfrm>
              <a:off x="397715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hteck 755"/>
            <p:cNvSpPr/>
            <p:nvPr/>
          </p:nvSpPr>
          <p:spPr>
            <a:xfrm>
              <a:off x="408359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hteck 756"/>
            <p:cNvSpPr/>
            <p:nvPr/>
          </p:nvSpPr>
          <p:spPr>
            <a:xfrm>
              <a:off x="419004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hteck 757"/>
            <p:cNvSpPr/>
            <p:nvPr/>
          </p:nvSpPr>
          <p:spPr>
            <a:xfrm>
              <a:off x="429649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hteck 758"/>
            <p:cNvSpPr/>
            <p:nvPr/>
          </p:nvSpPr>
          <p:spPr>
            <a:xfrm>
              <a:off x="440293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hteck 759"/>
            <p:cNvSpPr/>
            <p:nvPr/>
          </p:nvSpPr>
          <p:spPr>
            <a:xfrm>
              <a:off x="4509384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hteck 760"/>
            <p:cNvSpPr/>
            <p:nvPr/>
          </p:nvSpPr>
          <p:spPr>
            <a:xfrm>
              <a:off x="461583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hteck 761"/>
            <p:cNvSpPr/>
            <p:nvPr/>
          </p:nvSpPr>
          <p:spPr>
            <a:xfrm>
              <a:off x="472227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hteck 762"/>
            <p:cNvSpPr/>
            <p:nvPr/>
          </p:nvSpPr>
          <p:spPr>
            <a:xfrm>
              <a:off x="4828724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hteck 763"/>
            <p:cNvSpPr/>
            <p:nvPr/>
          </p:nvSpPr>
          <p:spPr>
            <a:xfrm>
              <a:off x="493517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hteck 764"/>
            <p:cNvSpPr/>
            <p:nvPr/>
          </p:nvSpPr>
          <p:spPr>
            <a:xfrm>
              <a:off x="5041617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hteck 765"/>
            <p:cNvSpPr/>
            <p:nvPr/>
          </p:nvSpPr>
          <p:spPr>
            <a:xfrm>
              <a:off x="269979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hteck 766"/>
            <p:cNvSpPr/>
            <p:nvPr/>
          </p:nvSpPr>
          <p:spPr>
            <a:xfrm>
              <a:off x="280623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hteck 767"/>
            <p:cNvSpPr/>
            <p:nvPr/>
          </p:nvSpPr>
          <p:spPr>
            <a:xfrm>
              <a:off x="291268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hteck 768"/>
            <p:cNvSpPr/>
            <p:nvPr/>
          </p:nvSpPr>
          <p:spPr>
            <a:xfrm>
              <a:off x="301913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hteck 769"/>
            <p:cNvSpPr/>
            <p:nvPr/>
          </p:nvSpPr>
          <p:spPr>
            <a:xfrm>
              <a:off x="312557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hteck 770"/>
            <p:cNvSpPr/>
            <p:nvPr/>
          </p:nvSpPr>
          <p:spPr>
            <a:xfrm>
              <a:off x="323202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hteck 771"/>
            <p:cNvSpPr/>
            <p:nvPr/>
          </p:nvSpPr>
          <p:spPr>
            <a:xfrm>
              <a:off x="333847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hteck 772"/>
            <p:cNvSpPr/>
            <p:nvPr/>
          </p:nvSpPr>
          <p:spPr>
            <a:xfrm>
              <a:off x="344491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hteck 773"/>
            <p:cNvSpPr/>
            <p:nvPr/>
          </p:nvSpPr>
          <p:spPr>
            <a:xfrm>
              <a:off x="355136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hteck 774"/>
            <p:cNvSpPr/>
            <p:nvPr/>
          </p:nvSpPr>
          <p:spPr>
            <a:xfrm>
              <a:off x="365781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hteck 775"/>
            <p:cNvSpPr/>
            <p:nvPr/>
          </p:nvSpPr>
          <p:spPr>
            <a:xfrm>
              <a:off x="376425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Rechteck 776"/>
            <p:cNvSpPr/>
            <p:nvPr/>
          </p:nvSpPr>
          <p:spPr>
            <a:xfrm>
              <a:off x="387070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Rechteck 777"/>
            <p:cNvSpPr/>
            <p:nvPr/>
          </p:nvSpPr>
          <p:spPr>
            <a:xfrm>
              <a:off x="397715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hteck 778"/>
            <p:cNvSpPr/>
            <p:nvPr/>
          </p:nvSpPr>
          <p:spPr>
            <a:xfrm>
              <a:off x="408359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hteck 779"/>
            <p:cNvSpPr/>
            <p:nvPr/>
          </p:nvSpPr>
          <p:spPr>
            <a:xfrm>
              <a:off x="419004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hteck 780"/>
            <p:cNvSpPr/>
            <p:nvPr/>
          </p:nvSpPr>
          <p:spPr>
            <a:xfrm>
              <a:off x="429649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Rechteck 781"/>
            <p:cNvSpPr/>
            <p:nvPr/>
          </p:nvSpPr>
          <p:spPr>
            <a:xfrm>
              <a:off x="440293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Rechteck 782"/>
            <p:cNvSpPr/>
            <p:nvPr/>
          </p:nvSpPr>
          <p:spPr>
            <a:xfrm>
              <a:off x="4509384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hteck 783"/>
            <p:cNvSpPr/>
            <p:nvPr/>
          </p:nvSpPr>
          <p:spPr>
            <a:xfrm>
              <a:off x="461583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Rechteck 784"/>
            <p:cNvSpPr/>
            <p:nvPr/>
          </p:nvSpPr>
          <p:spPr>
            <a:xfrm>
              <a:off x="472227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Rechteck 785"/>
            <p:cNvSpPr/>
            <p:nvPr/>
          </p:nvSpPr>
          <p:spPr>
            <a:xfrm>
              <a:off x="4828724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Rechteck 786"/>
            <p:cNvSpPr/>
            <p:nvPr/>
          </p:nvSpPr>
          <p:spPr>
            <a:xfrm>
              <a:off x="493517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Rechteck 787"/>
            <p:cNvSpPr/>
            <p:nvPr/>
          </p:nvSpPr>
          <p:spPr>
            <a:xfrm>
              <a:off x="5041617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Rechteck 788"/>
            <p:cNvSpPr/>
            <p:nvPr/>
          </p:nvSpPr>
          <p:spPr>
            <a:xfrm>
              <a:off x="269979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Rechteck 789"/>
            <p:cNvSpPr/>
            <p:nvPr/>
          </p:nvSpPr>
          <p:spPr>
            <a:xfrm>
              <a:off x="280623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Rechteck 790"/>
            <p:cNvSpPr/>
            <p:nvPr/>
          </p:nvSpPr>
          <p:spPr>
            <a:xfrm>
              <a:off x="291268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Rechteck 791"/>
            <p:cNvSpPr/>
            <p:nvPr/>
          </p:nvSpPr>
          <p:spPr>
            <a:xfrm>
              <a:off x="301913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hteck 792"/>
            <p:cNvSpPr/>
            <p:nvPr/>
          </p:nvSpPr>
          <p:spPr>
            <a:xfrm>
              <a:off x="312557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hteck 793"/>
            <p:cNvSpPr/>
            <p:nvPr/>
          </p:nvSpPr>
          <p:spPr>
            <a:xfrm>
              <a:off x="323202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hteck 794"/>
            <p:cNvSpPr/>
            <p:nvPr/>
          </p:nvSpPr>
          <p:spPr>
            <a:xfrm>
              <a:off x="333847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hteck 795"/>
            <p:cNvSpPr/>
            <p:nvPr/>
          </p:nvSpPr>
          <p:spPr>
            <a:xfrm>
              <a:off x="344491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hteck 796"/>
            <p:cNvSpPr/>
            <p:nvPr/>
          </p:nvSpPr>
          <p:spPr>
            <a:xfrm>
              <a:off x="355136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hteck 797"/>
            <p:cNvSpPr/>
            <p:nvPr/>
          </p:nvSpPr>
          <p:spPr>
            <a:xfrm>
              <a:off x="365781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hteck 798"/>
            <p:cNvSpPr/>
            <p:nvPr/>
          </p:nvSpPr>
          <p:spPr>
            <a:xfrm>
              <a:off x="376425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hteck 799"/>
            <p:cNvSpPr/>
            <p:nvPr/>
          </p:nvSpPr>
          <p:spPr>
            <a:xfrm>
              <a:off x="387070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hteck 800"/>
            <p:cNvSpPr/>
            <p:nvPr/>
          </p:nvSpPr>
          <p:spPr>
            <a:xfrm>
              <a:off x="397715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hteck 801"/>
            <p:cNvSpPr/>
            <p:nvPr/>
          </p:nvSpPr>
          <p:spPr>
            <a:xfrm>
              <a:off x="408359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hteck 802"/>
            <p:cNvSpPr/>
            <p:nvPr/>
          </p:nvSpPr>
          <p:spPr>
            <a:xfrm>
              <a:off x="419004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hteck 803"/>
            <p:cNvSpPr/>
            <p:nvPr/>
          </p:nvSpPr>
          <p:spPr>
            <a:xfrm>
              <a:off x="429649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hteck 804"/>
            <p:cNvSpPr/>
            <p:nvPr/>
          </p:nvSpPr>
          <p:spPr>
            <a:xfrm>
              <a:off x="440293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hteck 805"/>
            <p:cNvSpPr/>
            <p:nvPr/>
          </p:nvSpPr>
          <p:spPr>
            <a:xfrm>
              <a:off x="4509384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hteck 806"/>
            <p:cNvSpPr/>
            <p:nvPr/>
          </p:nvSpPr>
          <p:spPr>
            <a:xfrm>
              <a:off x="461583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hteck 807"/>
            <p:cNvSpPr/>
            <p:nvPr/>
          </p:nvSpPr>
          <p:spPr>
            <a:xfrm>
              <a:off x="472227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hteck 808"/>
            <p:cNvSpPr/>
            <p:nvPr/>
          </p:nvSpPr>
          <p:spPr>
            <a:xfrm>
              <a:off x="4828724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hteck 809"/>
            <p:cNvSpPr/>
            <p:nvPr/>
          </p:nvSpPr>
          <p:spPr>
            <a:xfrm>
              <a:off x="493517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hteck 810"/>
            <p:cNvSpPr/>
            <p:nvPr/>
          </p:nvSpPr>
          <p:spPr>
            <a:xfrm>
              <a:off x="5041617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Rechteck 811"/>
            <p:cNvSpPr/>
            <p:nvPr/>
          </p:nvSpPr>
          <p:spPr>
            <a:xfrm>
              <a:off x="269979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Rechteck 812"/>
            <p:cNvSpPr/>
            <p:nvPr/>
          </p:nvSpPr>
          <p:spPr>
            <a:xfrm>
              <a:off x="280623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hteck 813"/>
            <p:cNvSpPr/>
            <p:nvPr/>
          </p:nvSpPr>
          <p:spPr>
            <a:xfrm>
              <a:off x="291268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hteck 814"/>
            <p:cNvSpPr/>
            <p:nvPr/>
          </p:nvSpPr>
          <p:spPr>
            <a:xfrm>
              <a:off x="301913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hteck 815"/>
            <p:cNvSpPr/>
            <p:nvPr/>
          </p:nvSpPr>
          <p:spPr>
            <a:xfrm>
              <a:off x="312557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hteck 816"/>
            <p:cNvSpPr/>
            <p:nvPr/>
          </p:nvSpPr>
          <p:spPr>
            <a:xfrm>
              <a:off x="323202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Rechteck 817"/>
            <p:cNvSpPr/>
            <p:nvPr/>
          </p:nvSpPr>
          <p:spPr>
            <a:xfrm>
              <a:off x="333847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Rechteck 818"/>
            <p:cNvSpPr/>
            <p:nvPr/>
          </p:nvSpPr>
          <p:spPr>
            <a:xfrm>
              <a:off x="344491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hteck 819"/>
            <p:cNvSpPr/>
            <p:nvPr/>
          </p:nvSpPr>
          <p:spPr>
            <a:xfrm>
              <a:off x="355136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hteck 820"/>
            <p:cNvSpPr/>
            <p:nvPr/>
          </p:nvSpPr>
          <p:spPr>
            <a:xfrm>
              <a:off x="365781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hteck 821"/>
            <p:cNvSpPr/>
            <p:nvPr/>
          </p:nvSpPr>
          <p:spPr>
            <a:xfrm>
              <a:off x="376425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hteck 822"/>
            <p:cNvSpPr/>
            <p:nvPr/>
          </p:nvSpPr>
          <p:spPr>
            <a:xfrm>
              <a:off x="387070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hteck 823"/>
            <p:cNvSpPr/>
            <p:nvPr/>
          </p:nvSpPr>
          <p:spPr>
            <a:xfrm>
              <a:off x="397715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hteck 824"/>
            <p:cNvSpPr/>
            <p:nvPr/>
          </p:nvSpPr>
          <p:spPr>
            <a:xfrm>
              <a:off x="408359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hteck 825"/>
            <p:cNvSpPr/>
            <p:nvPr/>
          </p:nvSpPr>
          <p:spPr>
            <a:xfrm>
              <a:off x="419004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hteck 826"/>
            <p:cNvSpPr/>
            <p:nvPr/>
          </p:nvSpPr>
          <p:spPr>
            <a:xfrm>
              <a:off x="429649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hteck 827"/>
            <p:cNvSpPr/>
            <p:nvPr/>
          </p:nvSpPr>
          <p:spPr>
            <a:xfrm>
              <a:off x="440293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Rechteck 828"/>
            <p:cNvSpPr/>
            <p:nvPr/>
          </p:nvSpPr>
          <p:spPr>
            <a:xfrm>
              <a:off x="4509384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Rechteck 829"/>
            <p:cNvSpPr/>
            <p:nvPr/>
          </p:nvSpPr>
          <p:spPr>
            <a:xfrm>
              <a:off x="461583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hteck 830"/>
            <p:cNvSpPr/>
            <p:nvPr/>
          </p:nvSpPr>
          <p:spPr>
            <a:xfrm>
              <a:off x="472227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hteck 831"/>
            <p:cNvSpPr/>
            <p:nvPr/>
          </p:nvSpPr>
          <p:spPr>
            <a:xfrm>
              <a:off x="4828724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hteck 832"/>
            <p:cNvSpPr/>
            <p:nvPr/>
          </p:nvSpPr>
          <p:spPr>
            <a:xfrm>
              <a:off x="493517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hteck 833"/>
            <p:cNvSpPr/>
            <p:nvPr/>
          </p:nvSpPr>
          <p:spPr>
            <a:xfrm>
              <a:off x="5041617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hteck 835"/>
            <p:cNvSpPr/>
            <p:nvPr/>
          </p:nvSpPr>
          <p:spPr>
            <a:xfrm>
              <a:off x="251520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hteck 836"/>
            <p:cNvSpPr/>
            <p:nvPr/>
          </p:nvSpPr>
          <p:spPr>
            <a:xfrm>
              <a:off x="357967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hteck 837"/>
            <p:cNvSpPr/>
            <p:nvPr/>
          </p:nvSpPr>
          <p:spPr>
            <a:xfrm>
              <a:off x="46441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hteck 838"/>
            <p:cNvSpPr/>
            <p:nvPr/>
          </p:nvSpPr>
          <p:spPr>
            <a:xfrm>
              <a:off x="570860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Rechteck 839"/>
            <p:cNvSpPr/>
            <p:nvPr/>
          </p:nvSpPr>
          <p:spPr>
            <a:xfrm>
              <a:off x="67730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Rechteck 840"/>
            <p:cNvSpPr/>
            <p:nvPr/>
          </p:nvSpPr>
          <p:spPr>
            <a:xfrm>
              <a:off x="78375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Rechteck 841"/>
            <p:cNvSpPr/>
            <p:nvPr/>
          </p:nvSpPr>
          <p:spPr>
            <a:xfrm>
              <a:off x="890200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Rechteck 842"/>
            <p:cNvSpPr/>
            <p:nvPr/>
          </p:nvSpPr>
          <p:spPr>
            <a:xfrm>
              <a:off x="99664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Rechteck 843"/>
            <p:cNvSpPr/>
            <p:nvPr/>
          </p:nvSpPr>
          <p:spPr>
            <a:xfrm>
              <a:off x="110309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Rechteck 844"/>
            <p:cNvSpPr/>
            <p:nvPr/>
          </p:nvSpPr>
          <p:spPr>
            <a:xfrm>
              <a:off x="120953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Rechteck 845"/>
            <p:cNvSpPr/>
            <p:nvPr/>
          </p:nvSpPr>
          <p:spPr>
            <a:xfrm>
              <a:off x="131598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Rechteck 846"/>
            <p:cNvSpPr/>
            <p:nvPr/>
          </p:nvSpPr>
          <p:spPr>
            <a:xfrm>
              <a:off x="142243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Rechteck 847"/>
            <p:cNvSpPr/>
            <p:nvPr/>
          </p:nvSpPr>
          <p:spPr>
            <a:xfrm>
              <a:off x="152887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Rechteck 848"/>
            <p:cNvSpPr/>
            <p:nvPr/>
          </p:nvSpPr>
          <p:spPr>
            <a:xfrm>
              <a:off x="163532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Rechteck 849"/>
            <p:cNvSpPr/>
            <p:nvPr/>
          </p:nvSpPr>
          <p:spPr>
            <a:xfrm>
              <a:off x="174177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Rechteck 850"/>
            <p:cNvSpPr/>
            <p:nvPr/>
          </p:nvSpPr>
          <p:spPr>
            <a:xfrm>
              <a:off x="184821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Rechteck 851"/>
            <p:cNvSpPr/>
            <p:nvPr/>
          </p:nvSpPr>
          <p:spPr>
            <a:xfrm>
              <a:off x="195466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Rechteck 852"/>
            <p:cNvSpPr/>
            <p:nvPr/>
          </p:nvSpPr>
          <p:spPr>
            <a:xfrm>
              <a:off x="206111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Rechteck 853"/>
            <p:cNvSpPr/>
            <p:nvPr/>
          </p:nvSpPr>
          <p:spPr>
            <a:xfrm>
              <a:off x="216755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Rechteck 854"/>
            <p:cNvSpPr/>
            <p:nvPr/>
          </p:nvSpPr>
          <p:spPr>
            <a:xfrm>
              <a:off x="227400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Rechteck 855"/>
            <p:cNvSpPr/>
            <p:nvPr/>
          </p:nvSpPr>
          <p:spPr>
            <a:xfrm>
              <a:off x="238045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Rechteck 856"/>
            <p:cNvSpPr/>
            <p:nvPr/>
          </p:nvSpPr>
          <p:spPr>
            <a:xfrm>
              <a:off x="248689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Rechteck 857"/>
            <p:cNvSpPr/>
            <p:nvPr/>
          </p:nvSpPr>
          <p:spPr>
            <a:xfrm>
              <a:off x="259334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Rechteck 858"/>
            <p:cNvSpPr/>
            <p:nvPr/>
          </p:nvSpPr>
          <p:spPr>
            <a:xfrm>
              <a:off x="251520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Rechteck 859"/>
            <p:cNvSpPr/>
            <p:nvPr/>
          </p:nvSpPr>
          <p:spPr>
            <a:xfrm>
              <a:off x="357967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Rechteck 860"/>
            <p:cNvSpPr/>
            <p:nvPr/>
          </p:nvSpPr>
          <p:spPr>
            <a:xfrm>
              <a:off x="46441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Rechteck 861"/>
            <p:cNvSpPr/>
            <p:nvPr/>
          </p:nvSpPr>
          <p:spPr>
            <a:xfrm>
              <a:off x="570860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Rechteck 862"/>
            <p:cNvSpPr/>
            <p:nvPr/>
          </p:nvSpPr>
          <p:spPr>
            <a:xfrm>
              <a:off x="67730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Rechteck 863"/>
            <p:cNvSpPr/>
            <p:nvPr/>
          </p:nvSpPr>
          <p:spPr>
            <a:xfrm>
              <a:off x="78375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Rechteck 864"/>
            <p:cNvSpPr/>
            <p:nvPr/>
          </p:nvSpPr>
          <p:spPr>
            <a:xfrm>
              <a:off x="890200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Rechteck 865"/>
            <p:cNvSpPr/>
            <p:nvPr/>
          </p:nvSpPr>
          <p:spPr>
            <a:xfrm>
              <a:off x="99664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Rechteck 866"/>
            <p:cNvSpPr/>
            <p:nvPr/>
          </p:nvSpPr>
          <p:spPr>
            <a:xfrm>
              <a:off x="110309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Rechteck 867"/>
            <p:cNvSpPr/>
            <p:nvPr/>
          </p:nvSpPr>
          <p:spPr>
            <a:xfrm>
              <a:off x="120953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Rechteck 868"/>
            <p:cNvSpPr/>
            <p:nvPr/>
          </p:nvSpPr>
          <p:spPr>
            <a:xfrm>
              <a:off x="131598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Rechteck 869"/>
            <p:cNvSpPr/>
            <p:nvPr/>
          </p:nvSpPr>
          <p:spPr>
            <a:xfrm>
              <a:off x="142243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Rechteck 870"/>
            <p:cNvSpPr/>
            <p:nvPr/>
          </p:nvSpPr>
          <p:spPr>
            <a:xfrm>
              <a:off x="152887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Rechteck 871"/>
            <p:cNvSpPr/>
            <p:nvPr/>
          </p:nvSpPr>
          <p:spPr>
            <a:xfrm>
              <a:off x="163532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Rechteck 872"/>
            <p:cNvSpPr/>
            <p:nvPr/>
          </p:nvSpPr>
          <p:spPr>
            <a:xfrm>
              <a:off x="174177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Rechteck 873"/>
            <p:cNvSpPr/>
            <p:nvPr/>
          </p:nvSpPr>
          <p:spPr>
            <a:xfrm>
              <a:off x="184821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Rechteck 874"/>
            <p:cNvSpPr/>
            <p:nvPr/>
          </p:nvSpPr>
          <p:spPr>
            <a:xfrm>
              <a:off x="195466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Rechteck 875"/>
            <p:cNvSpPr/>
            <p:nvPr/>
          </p:nvSpPr>
          <p:spPr>
            <a:xfrm>
              <a:off x="206111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Rechteck 876"/>
            <p:cNvSpPr/>
            <p:nvPr/>
          </p:nvSpPr>
          <p:spPr>
            <a:xfrm>
              <a:off x="216755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Rechteck 877"/>
            <p:cNvSpPr/>
            <p:nvPr/>
          </p:nvSpPr>
          <p:spPr>
            <a:xfrm>
              <a:off x="227400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Rechteck 878"/>
            <p:cNvSpPr/>
            <p:nvPr/>
          </p:nvSpPr>
          <p:spPr>
            <a:xfrm>
              <a:off x="238045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Rechteck 879"/>
            <p:cNvSpPr/>
            <p:nvPr/>
          </p:nvSpPr>
          <p:spPr>
            <a:xfrm>
              <a:off x="248689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Rechteck 880"/>
            <p:cNvSpPr/>
            <p:nvPr/>
          </p:nvSpPr>
          <p:spPr>
            <a:xfrm>
              <a:off x="259334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Rechteck 881"/>
            <p:cNvSpPr/>
            <p:nvPr/>
          </p:nvSpPr>
          <p:spPr>
            <a:xfrm>
              <a:off x="251520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Rechteck 882"/>
            <p:cNvSpPr/>
            <p:nvPr/>
          </p:nvSpPr>
          <p:spPr>
            <a:xfrm>
              <a:off x="357967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Rechteck 883"/>
            <p:cNvSpPr/>
            <p:nvPr/>
          </p:nvSpPr>
          <p:spPr>
            <a:xfrm>
              <a:off x="46441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Rechteck 884"/>
            <p:cNvSpPr/>
            <p:nvPr/>
          </p:nvSpPr>
          <p:spPr>
            <a:xfrm>
              <a:off x="570860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Rechteck 885"/>
            <p:cNvSpPr/>
            <p:nvPr/>
          </p:nvSpPr>
          <p:spPr>
            <a:xfrm>
              <a:off x="67730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Rechteck 886"/>
            <p:cNvSpPr/>
            <p:nvPr/>
          </p:nvSpPr>
          <p:spPr>
            <a:xfrm>
              <a:off x="78375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Rechteck 887"/>
            <p:cNvSpPr/>
            <p:nvPr/>
          </p:nvSpPr>
          <p:spPr>
            <a:xfrm>
              <a:off x="890200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Rechteck 888"/>
            <p:cNvSpPr/>
            <p:nvPr/>
          </p:nvSpPr>
          <p:spPr>
            <a:xfrm>
              <a:off x="99664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Rechteck 889"/>
            <p:cNvSpPr/>
            <p:nvPr/>
          </p:nvSpPr>
          <p:spPr>
            <a:xfrm>
              <a:off x="110309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Rechteck 890"/>
            <p:cNvSpPr/>
            <p:nvPr/>
          </p:nvSpPr>
          <p:spPr>
            <a:xfrm>
              <a:off x="120953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Rechteck 891"/>
            <p:cNvSpPr/>
            <p:nvPr/>
          </p:nvSpPr>
          <p:spPr>
            <a:xfrm>
              <a:off x="131598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Rechteck 892"/>
            <p:cNvSpPr/>
            <p:nvPr/>
          </p:nvSpPr>
          <p:spPr>
            <a:xfrm>
              <a:off x="142243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Rechteck 893"/>
            <p:cNvSpPr/>
            <p:nvPr/>
          </p:nvSpPr>
          <p:spPr>
            <a:xfrm>
              <a:off x="152887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Rechteck 894"/>
            <p:cNvSpPr/>
            <p:nvPr/>
          </p:nvSpPr>
          <p:spPr>
            <a:xfrm>
              <a:off x="163532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Rechteck 895"/>
            <p:cNvSpPr/>
            <p:nvPr/>
          </p:nvSpPr>
          <p:spPr>
            <a:xfrm>
              <a:off x="174177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Rechteck 896"/>
            <p:cNvSpPr/>
            <p:nvPr/>
          </p:nvSpPr>
          <p:spPr>
            <a:xfrm>
              <a:off x="184821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Rechteck 897"/>
            <p:cNvSpPr/>
            <p:nvPr/>
          </p:nvSpPr>
          <p:spPr>
            <a:xfrm>
              <a:off x="195466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Rechteck 898"/>
            <p:cNvSpPr/>
            <p:nvPr/>
          </p:nvSpPr>
          <p:spPr>
            <a:xfrm>
              <a:off x="206111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Rechteck 899"/>
            <p:cNvSpPr/>
            <p:nvPr/>
          </p:nvSpPr>
          <p:spPr>
            <a:xfrm>
              <a:off x="216755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Rechteck 900"/>
            <p:cNvSpPr/>
            <p:nvPr/>
          </p:nvSpPr>
          <p:spPr>
            <a:xfrm>
              <a:off x="227400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Rechteck 901"/>
            <p:cNvSpPr/>
            <p:nvPr/>
          </p:nvSpPr>
          <p:spPr>
            <a:xfrm>
              <a:off x="238045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Rechteck 902"/>
            <p:cNvSpPr/>
            <p:nvPr/>
          </p:nvSpPr>
          <p:spPr>
            <a:xfrm>
              <a:off x="248689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Rechteck 903"/>
            <p:cNvSpPr/>
            <p:nvPr/>
          </p:nvSpPr>
          <p:spPr>
            <a:xfrm>
              <a:off x="259334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Rechteck 904"/>
            <p:cNvSpPr/>
            <p:nvPr/>
          </p:nvSpPr>
          <p:spPr>
            <a:xfrm>
              <a:off x="251520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Rechteck 905"/>
            <p:cNvSpPr/>
            <p:nvPr/>
          </p:nvSpPr>
          <p:spPr>
            <a:xfrm>
              <a:off x="357967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Rechteck 906"/>
            <p:cNvSpPr/>
            <p:nvPr/>
          </p:nvSpPr>
          <p:spPr>
            <a:xfrm>
              <a:off x="46441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Rechteck 907"/>
            <p:cNvSpPr/>
            <p:nvPr/>
          </p:nvSpPr>
          <p:spPr>
            <a:xfrm>
              <a:off x="570860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Rechteck 908"/>
            <p:cNvSpPr/>
            <p:nvPr/>
          </p:nvSpPr>
          <p:spPr>
            <a:xfrm>
              <a:off x="67730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Rechteck 909"/>
            <p:cNvSpPr/>
            <p:nvPr/>
          </p:nvSpPr>
          <p:spPr>
            <a:xfrm>
              <a:off x="78375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Rechteck 910"/>
            <p:cNvSpPr/>
            <p:nvPr/>
          </p:nvSpPr>
          <p:spPr>
            <a:xfrm>
              <a:off x="890200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Rechteck 911"/>
            <p:cNvSpPr/>
            <p:nvPr/>
          </p:nvSpPr>
          <p:spPr>
            <a:xfrm>
              <a:off x="99664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3" name="Rechteck 912"/>
            <p:cNvSpPr/>
            <p:nvPr/>
          </p:nvSpPr>
          <p:spPr>
            <a:xfrm>
              <a:off x="110309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Rechteck 913"/>
            <p:cNvSpPr/>
            <p:nvPr/>
          </p:nvSpPr>
          <p:spPr>
            <a:xfrm>
              <a:off x="120953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Rechteck 914"/>
            <p:cNvSpPr/>
            <p:nvPr/>
          </p:nvSpPr>
          <p:spPr>
            <a:xfrm>
              <a:off x="131598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Rechteck 915"/>
            <p:cNvSpPr/>
            <p:nvPr/>
          </p:nvSpPr>
          <p:spPr>
            <a:xfrm>
              <a:off x="142243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Rechteck 916"/>
            <p:cNvSpPr/>
            <p:nvPr/>
          </p:nvSpPr>
          <p:spPr>
            <a:xfrm>
              <a:off x="152887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Rechteck 917"/>
            <p:cNvSpPr/>
            <p:nvPr/>
          </p:nvSpPr>
          <p:spPr>
            <a:xfrm>
              <a:off x="163532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Rechteck 918"/>
            <p:cNvSpPr/>
            <p:nvPr/>
          </p:nvSpPr>
          <p:spPr>
            <a:xfrm>
              <a:off x="174177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Rechteck 919"/>
            <p:cNvSpPr/>
            <p:nvPr/>
          </p:nvSpPr>
          <p:spPr>
            <a:xfrm>
              <a:off x="184821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Rechteck 920"/>
            <p:cNvSpPr/>
            <p:nvPr/>
          </p:nvSpPr>
          <p:spPr>
            <a:xfrm>
              <a:off x="195466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Rechteck 921"/>
            <p:cNvSpPr/>
            <p:nvPr/>
          </p:nvSpPr>
          <p:spPr>
            <a:xfrm>
              <a:off x="206111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Rechteck 922"/>
            <p:cNvSpPr/>
            <p:nvPr/>
          </p:nvSpPr>
          <p:spPr>
            <a:xfrm>
              <a:off x="216755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Rechteck 923"/>
            <p:cNvSpPr/>
            <p:nvPr/>
          </p:nvSpPr>
          <p:spPr>
            <a:xfrm>
              <a:off x="227400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Rechteck 924"/>
            <p:cNvSpPr/>
            <p:nvPr/>
          </p:nvSpPr>
          <p:spPr>
            <a:xfrm>
              <a:off x="238045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Rechteck 925"/>
            <p:cNvSpPr/>
            <p:nvPr/>
          </p:nvSpPr>
          <p:spPr>
            <a:xfrm>
              <a:off x="248689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Rechteck 926"/>
            <p:cNvSpPr/>
            <p:nvPr/>
          </p:nvSpPr>
          <p:spPr>
            <a:xfrm>
              <a:off x="259334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Rechteck 927"/>
            <p:cNvSpPr/>
            <p:nvPr/>
          </p:nvSpPr>
          <p:spPr>
            <a:xfrm>
              <a:off x="251520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Rechteck 928"/>
            <p:cNvSpPr/>
            <p:nvPr/>
          </p:nvSpPr>
          <p:spPr>
            <a:xfrm>
              <a:off x="357967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Rechteck 929"/>
            <p:cNvSpPr/>
            <p:nvPr/>
          </p:nvSpPr>
          <p:spPr>
            <a:xfrm>
              <a:off x="46441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Rechteck 930"/>
            <p:cNvSpPr/>
            <p:nvPr/>
          </p:nvSpPr>
          <p:spPr>
            <a:xfrm>
              <a:off x="570860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Rechteck 931"/>
            <p:cNvSpPr/>
            <p:nvPr/>
          </p:nvSpPr>
          <p:spPr>
            <a:xfrm>
              <a:off x="67730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Rechteck 932"/>
            <p:cNvSpPr/>
            <p:nvPr/>
          </p:nvSpPr>
          <p:spPr>
            <a:xfrm>
              <a:off x="78375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Rechteck 933"/>
            <p:cNvSpPr/>
            <p:nvPr/>
          </p:nvSpPr>
          <p:spPr>
            <a:xfrm>
              <a:off x="890200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Rechteck 934"/>
            <p:cNvSpPr/>
            <p:nvPr/>
          </p:nvSpPr>
          <p:spPr>
            <a:xfrm>
              <a:off x="99664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Rechteck 935"/>
            <p:cNvSpPr/>
            <p:nvPr/>
          </p:nvSpPr>
          <p:spPr>
            <a:xfrm>
              <a:off x="110309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Rechteck 936"/>
            <p:cNvSpPr/>
            <p:nvPr/>
          </p:nvSpPr>
          <p:spPr>
            <a:xfrm>
              <a:off x="120953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Rechteck 937"/>
            <p:cNvSpPr/>
            <p:nvPr/>
          </p:nvSpPr>
          <p:spPr>
            <a:xfrm>
              <a:off x="131598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Rechteck 938"/>
            <p:cNvSpPr/>
            <p:nvPr/>
          </p:nvSpPr>
          <p:spPr>
            <a:xfrm>
              <a:off x="142243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Rechteck 939"/>
            <p:cNvSpPr/>
            <p:nvPr/>
          </p:nvSpPr>
          <p:spPr>
            <a:xfrm>
              <a:off x="152887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Rechteck 940"/>
            <p:cNvSpPr/>
            <p:nvPr/>
          </p:nvSpPr>
          <p:spPr>
            <a:xfrm>
              <a:off x="163532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Rechteck 941"/>
            <p:cNvSpPr/>
            <p:nvPr/>
          </p:nvSpPr>
          <p:spPr>
            <a:xfrm>
              <a:off x="174177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Rechteck 942"/>
            <p:cNvSpPr/>
            <p:nvPr/>
          </p:nvSpPr>
          <p:spPr>
            <a:xfrm>
              <a:off x="184821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Rechteck 943"/>
            <p:cNvSpPr/>
            <p:nvPr/>
          </p:nvSpPr>
          <p:spPr>
            <a:xfrm>
              <a:off x="195466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Rechteck 944"/>
            <p:cNvSpPr/>
            <p:nvPr/>
          </p:nvSpPr>
          <p:spPr>
            <a:xfrm>
              <a:off x="206111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Rechteck 945"/>
            <p:cNvSpPr/>
            <p:nvPr/>
          </p:nvSpPr>
          <p:spPr>
            <a:xfrm>
              <a:off x="216755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7" name="Rechteck 946"/>
            <p:cNvSpPr/>
            <p:nvPr/>
          </p:nvSpPr>
          <p:spPr>
            <a:xfrm>
              <a:off x="227400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8" name="Rechteck 947"/>
            <p:cNvSpPr/>
            <p:nvPr/>
          </p:nvSpPr>
          <p:spPr>
            <a:xfrm>
              <a:off x="238045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Rechteck 948"/>
            <p:cNvSpPr/>
            <p:nvPr/>
          </p:nvSpPr>
          <p:spPr>
            <a:xfrm>
              <a:off x="248689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Rechteck 949"/>
            <p:cNvSpPr/>
            <p:nvPr/>
          </p:nvSpPr>
          <p:spPr>
            <a:xfrm>
              <a:off x="259334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Rechteck 950"/>
            <p:cNvSpPr/>
            <p:nvPr/>
          </p:nvSpPr>
          <p:spPr>
            <a:xfrm>
              <a:off x="251520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" name="Rechteck 951"/>
            <p:cNvSpPr/>
            <p:nvPr/>
          </p:nvSpPr>
          <p:spPr>
            <a:xfrm>
              <a:off x="357967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Rechteck 952"/>
            <p:cNvSpPr/>
            <p:nvPr/>
          </p:nvSpPr>
          <p:spPr>
            <a:xfrm>
              <a:off x="46441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Rechteck 953"/>
            <p:cNvSpPr/>
            <p:nvPr/>
          </p:nvSpPr>
          <p:spPr>
            <a:xfrm>
              <a:off x="570860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5" name="Rechteck 954"/>
            <p:cNvSpPr/>
            <p:nvPr/>
          </p:nvSpPr>
          <p:spPr>
            <a:xfrm>
              <a:off x="67730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Rechteck 955"/>
            <p:cNvSpPr/>
            <p:nvPr/>
          </p:nvSpPr>
          <p:spPr>
            <a:xfrm>
              <a:off x="78375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Rechteck 956"/>
            <p:cNvSpPr/>
            <p:nvPr/>
          </p:nvSpPr>
          <p:spPr>
            <a:xfrm>
              <a:off x="890200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Rechteck 957"/>
            <p:cNvSpPr/>
            <p:nvPr/>
          </p:nvSpPr>
          <p:spPr>
            <a:xfrm>
              <a:off x="99664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Rechteck 958"/>
            <p:cNvSpPr/>
            <p:nvPr/>
          </p:nvSpPr>
          <p:spPr>
            <a:xfrm>
              <a:off x="110309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Rechteck 959"/>
            <p:cNvSpPr/>
            <p:nvPr/>
          </p:nvSpPr>
          <p:spPr>
            <a:xfrm>
              <a:off x="120953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Rechteck 960"/>
            <p:cNvSpPr/>
            <p:nvPr/>
          </p:nvSpPr>
          <p:spPr>
            <a:xfrm>
              <a:off x="131598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Rechteck 961"/>
            <p:cNvSpPr/>
            <p:nvPr/>
          </p:nvSpPr>
          <p:spPr>
            <a:xfrm>
              <a:off x="142243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Rechteck 962"/>
            <p:cNvSpPr/>
            <p:nvPr/>
          </p:nvSpPr>
          <p:spPr>
            <a:xfrm>
              <a:off x="152887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Rechteck 963"/>
            <p:cNvSpPr/>
            <p:nvPr/>
          </p:nvSpPr>
          <p:spPr>
            <a:xfrm>
              <a:off x="163532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Rechteck 964"/>
            <p:cNvSpPr/>
            <p:nvPr/>
          </p:nvSpPr>
          <p:spPr>
            <a:xfrm>
              <a:off x="174177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Rechteck 965"/>
            <p:cNvSpPr/>
            <p:nvPr/>
          </p:nvSpPr>
          <p:spPr>
            <a:xfrm>
              <a:off x="184821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7" name="Rechteck 966"/>
            <p:cNvSpPr/>
            <p:nvPr/>
          </p:nvSpPr>
          <p:spPr>
            <a:xfrm>
              <a:off x="195466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Rechteck 967"/>
            <p:cNvSpPr/>
            <p:nvPr/>
          </p:nvSpPr>
          <p:spPr>
            <a:xfrm>
              <a:off x="206111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Rechteck 968"/>
            <p:cNvSpPr/>
            <p:nvPr/>
          </p:nvSpPr>
          <p:spPr>
            <a:xfrm>
              <a:off x="216755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Rechteck 969"/>
            <p:cNvSpPr/>
            <p:nvPr/>
          </p:nvSpPr>
          <p:spPr>
            <a:xfrm>
              <a:off x="227400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Rechteck 970"/>
            <p:cNvSpPr/>
            <p:nvPr/>
          </p:nvSpPr>
          <p:spPr>
            <a:xfrm>
              <a:off x="238045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Rechteck 971"/>
            <p:cNvSpPr/>
            <p:nvPr/>
          </p:nvSpPr>
          <p:spPr>
            <a:xfrm>
              <a:off x="248689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" name="Rechteck 972"/>
            <p:cNvSpPr/>
            <p:nvPr/>
          </p:nvSpPr>
          <p:spPr>
            <a:xfrm>
              <a:off x="259334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Rechteck 973"/>
            <p:cNvSpPr/>
            <p:nvPr/>
          </p:nvSpPr>
          <p:spPr>
            <a:xfrm>
              <a:off x="251520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Rechteck 974"/>
            <p:cNvSpPr/>
            <p:nvPr/>
          </p:nvSpPr>
          <p:spPr>
            <a:xfrm>
              <a:off x="357967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Rechteck 975"/>
            <p:cNvSpPr/>
            <p:nvPr/>
          </p:nvSpPr>
          <p:spPr>
            <a:xfrm>
              <a:off x="46441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Rechteck 976"/>
            <p:cNvSpPr/>
            <p:nvPr/>
          </p:nvSpPr>
          <p:spPr>
            <a:xfrm>
              <a:off x="570860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8" name="Rechteck 977"/>
            <p:cNvSpPr/>
            <p:nvPr/>
          </p:nvSpPr>
          <p:spPr>
            <a:xfrm>
              <a:off x="67730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Rechteck 978"/>
            <p:cNvSpPr/>
            <p:nvPr/>
          </p:nvSpPr>
          <p:spPr>
            <a:xfrm>
              <a:off x="78375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Rechteck 979"/>
            <p:cNvSpPr/>
            <p:nvPr/>
          </p:nvSpPr>
          <p:spPr>
            <a:xfrm>
              <a:off x="890200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Rechteck 980"/>
            <p:cNvSpPr/>
            <p:nvPr/>
          </p:nvSpPr>
          <p:spPr>
            <a:xfrm>
              <a:off x="99664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Rechteck 981"/>
            <p:cNvSpPr/>
            <p:nvPr/>
          </p:nvSpPr>
          <p:spPr>
            <a:xfrm>
              <a:off x="110309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Rechteck 982"/>
            <p:cNvSpPr/>
            <p:nvPr/>
          </p:nvSpPr>
          <p:spPr>
            <a:xfrm>
              <a:off x="120953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Rechteck 983"/>
            <p:cNvSpPr/>
            <p:nvPr/>
          </p:nvSpPr>
          <p:spPr>
            <a:xfrm>
              <a:off x="131598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Rechteck 984"/>
            <p:cNvSpPr/>
            <p:nvPr/>
          </p:nvSpPr>
          <p:spPr>
            <a:xfrm>
              <a:off x="142243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Rechteck 985"/>
            <p:cNvSpPr/>
            <p:nvPr/>
          </p:nvSpPr>
          <p:spPr>
            <a:xfrm>
              <a:off x="152887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Rechteck 986"/>
            <p:cNvSpPr/>
            <p:nvPr/>
          </p:nvSpPr>
          <p:spPr>
            <a:xfrm>
              <a:off x="163532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8" name="Rechteck 987"/>
            <p:cNvSpPr/>
            <p:nvPr/>
          </p:nvSpPr>
          <p:spPr>
            <a:xfrm>
              <a:off x="174177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Rechteck 988"/>
            <p:cNvSpPr/>
            <p:nvPr/>
          </p:nvSpPr>
          <p:spPr>
            <a:xfrm>
              <a:off x="184821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Rechteck 989"/>
            <p:cNvSpPr/>
            <p:nvPr/>
          </p:nvSpPr>
          <p:spPr>
            <a:xfrm>
              <a:off x="195466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Rechteck 990"/>
            <p:cNvSpPr/>
            <p:nvPr/>
          </p:nvSpPr>
          <p:spPr>
            <a:xfrm>
              <a:off x="206111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Rechteck 991"/>
            <p:cNvSpPr/>
            <p:nvPr/>
          </p:nvSpPr>
          <p:spPr>
            <a:xfrm>
              <a:off x="216755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Rechteck 992"/>
            <p:cNvSpPr/>
            <p:nvPr/>
          </p:nvSpPr>
          <p:spPr>
            <a:xfrm>
              <a:off x="227400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4" name="Rechteck 993"/>
            <p:cNvSpPr/>
            <p:nvPr/>
          </p:nvSpPr>
          <p:spPr>
            <a:xfrm>
              <a:off x="238045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5" name="Rechteck 994"/>
            <p:cNvSpPr/>
            <p:nvPr/>
          </p:nvSpPr>
          <p:spPr>
            <a:xfrm>
              <a:off x="248689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Rechteck 995"/>
            <p:cNvSpPr/>
            <p:nvPr/>
          </p:nvSpPr>
          <p:spPr>
            <a:xfrm>
              <a:off x="259334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Rechteck 996"/>
            <p:cNvSpPr/>
            <p:nvPr/>
          </p:nvSpPr>
          <p:spPr>
            <a:xfrm>
              <a:off x="251520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Rechteck 997"/>
            <p:cNvSpPr/>
            <p:nvPr/>
          </p:nvSpPr>
          <p:spPr>
            <a:xfrm>
              <a:off x="357967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Rechteck 998"/>
            <p:cNvSpPr/>
            <p:nvPr/>
          </p:nvSpPr>
          <p:spPr>
            <a:xfrm>
              <a:off x="46441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Rechteck 999"/>
            <p:cNvSpPr/>
            <p:nvPr/>
          </p:nvSpPr>
          <p:spPr>
            <a:xfrm>
              <a:off x="570860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1" name="Rechteck 1000"/>
            <p:cNvSpPr/>
            <p:nvPr/>
          </p:nvSpPr>
          <p:spPr>
            <a:xfrm>
              <a:off x="67730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2" name="Rechteck 1001"/>
            <p:cNvSpPr/>
            <p:nvPr/>
          </p:nvSpPr>
          <p:spPr>
            <a:xfrm>
              <a:off x="78375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3" name="Rechteck 1002"/>
            <p:cNvSpPr/>
            <p:nvPr/>
          </p:nvSpPr>
          <p:spPr>
            <a:xfrm>
              <a:off x="890200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4" name="Rechteck 1003"/>
            <p:cNvSpPr/>
            <p:nvPr/>
          </p:nvSpPr>
          <p:spPr>
            <a:xfrm>
              <a:off x="99664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5" name="Rechteck 1004"/>
            <p:cNvSpPr/>
            <p:nvPr/>
          </p:nvSpPr>
          <p:spPr>
            <a:xfrm>
              <a:off x="110309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6" name="Rechteck 1005"/>
            <p:cNvSpPr/>
            <p:nvPr/>
          </p:nvSpPr>
          <p:spPr>
            <a:xfrm>
              <a:off x="120953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Rechteck 1006"/>
            <p:cNvSpPr/>
            <p:nvPr/>
          </p:nvSpPr>
          <p:spPr>
            <a:xfrm>
              <a:off x="131598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Rechteck 1007"/>
            <p:cNvSpPr/>
            <p:nvPr/>
          </p:nvSpPr>
          <p:spPr>
            <a:xfrm>
              <a:off x="142243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Rechteck 1008"/>
            <p:cNvSpPr/>
            <p:nvPr/>
          </p:nvSpPr>
          <p:spPr>
            <a:xfrm>
              <a:off x="152887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Rechteck 1009"/>
            <p:cNvSpPr/>
            <p:nvPr/>
          </p:nvSpPr>
          <p:spPr>
            <a:xfrm>
              <a:off x="163532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Rechteck 1010"/>
            <p:cNvSpPr/>
            <p:nvPr/>
          </p:nvSpPr>
          <p:spPr>
            <a:xfrm>
              <a:off x="174177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Rechteck 1011"/>
            <p:cNvSpPr/>
            <p:nvPr/>
          </p:nvSpPr>
          <p:spPr>
            <a:xfrm>
              <a:off x="184821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Rechteck 1012"/>
            <p:cNvSpPr/>
            <p:nvPr/>
          </p:nvSpPr>
          <p:spPr>
            <a:xfrm>
              <a:off x="195466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4" name="Rechteck 1013"/>
            <p:cNvSpPr/>
            <p:nvPr/>
          </p:nvSpPr>
          <p:spPr>
            <a:xfrm>
              <a:off x="206111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5" name="Rechteck 1014"/>
            <p:cNvSpPr/>
            <p:nvPr/>
          </p:nvSpPr>
          <p:spPr>
            <a:xfrm>
              <a:off x="216755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Rechteck 1015"/>
            <p:cNvSpPr/>
            <p:nvPr/>
          </p:nvSpPr>
          <p:spPr>
            <a:xfrm>
              <a:off x="227400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Rechteck 1016"/>
            <p:cNvSpPr/>
            <p:nvPr/>
          </p:nvSpPr>
          <p:spPr>
            <a:xfrm>
              <a:off x="238045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Rechteck 1017"/>
            <p:cNvSpPr/>
            <p:nvPr/>
          </p:nvSpPr>
          <p:spPr>
            <a:xfrm>
              <a:off x="248689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Rechteck 1018"/>
            <p:cNvSpPr/>
            <p:nvPr/>
          </p:nvSpPr>
          <p:spPr>
            <a:xfrm>
              <a:off x="259334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Rechteck 1019"/>
            <p:cNvSpPr/>
            <p:nvPr/>
          </p:nvSpPr>
          <p:spPr>
            <a:xfrm>
              <a:off x="251520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Rechteck 1020"/>
            <p:cNvSpPr/>
            <p:nvPr/>
          </p:nvSpPr>
          <p:spPr>
            <a:xfrm>
              <a:off x="357967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Rechteck 1021"/>
            <p:cNvSpPr/>
            <p:nvPr/>
          </p:nvSpPr>
          <p:spPr>
            <a:xfrm>
              <a:off x="46441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Rechteck 1022"/>
            <p:cNvSpPr/>
            <p:nvPr/>
          </p:nvSpPr>
          <p:spPr>
            <a:xfrm>
              <a:off x="570860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Rechteck 1023"/>
            <p:cNvSpPr/>
            <p:nvPr/>
          </p:nvSpPr>
          <p:spPr>
            <a:xfrm>
              <a:off x="67730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Rechteck 1024"/>
            <p:cNvSpPr/>
            <p:nvPr/>
          </p:nvSpPr>
          <p:spPr>
            <a:xfrm>
              <a:off x="78375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Rechteck 1025"/>
            <p:cNvSpPr/>
            <p:nvPr/>
          </p:nvSpPr>
          <p:spPr>
            <a:xfrm>
              <a:off x="890200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Rechteck 1026"/>
            <p:cNvSpPr/>
            <p:nvPr/>
          </p:nvSpPr>
          <p:spPr>
            <a:xfrm>
              <a:off x="99664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Rechteck 1027"/>
            <p:cNvSpPr/>
            <p:nvPr/>
          </p:nvSpPr>
          <p:spPr>
            <a:xfrm>
              <a:off x="110309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Rechteck 1028"/>
            <p:cNvSpPr/>
            <p:nvPr/>
          </p:nvSpPr>
          <p:spPr>
            <a:xfrm>
              <a:off x="120953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Rechteck 1029"/>
            <p:cNvSpPr/>
            <p:nvPr/>
          </p:nvSpPr>
          <p:spPr>
            <a:xfrm>
              <a:off x="131598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echteck 1030"/>
            <p:cNvSpPr/>
            <p:nvPr/>
          </p:nvSpPr>
          <p:spPr>
            <a:xfrm>
              <a:off x="142243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Rechteck 1031"/>
            <p:cNvSpPr/>
            <p:nvPr/>
          </p:nvSpPr>
          <p:spPr>
            <a:xfrm>
              <a:off x="152887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hteck 1032"/>
            <p:cNvSpPr/>
            <p:nvPr/>
          </p:nvSpPr>
          <p:spPr>
            <a:xfrm>
              <a:off x="163532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echteck 1033"/>
            <p:cNvSpPr/>
            <p:nvPr/>
          </p:nvSpPr>
          <p:spPr>
            <a:xfrm>
              <a:off x="174177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hteck 1034"/>
            <p:cNvSpPr/>
            <p:nvPr/>
          </p:nvSpPr>
          <p:spPr>
            <a:xfrm>
              <a:off x="184821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Rechteck 1035"/>
            <p:cNvSpPr/>
            <p:nvPr/>
          </p:nvSpPr>
          <p:spPr>
            <a:xfrm>
              <a:off x="195466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hteck 1036"/>
            <p:cNvSpPr/>
            <p:nvPr/>
          </p:nvSpPr>
          <p:spPr>
            <a:xfrm>
              <a:off x="206111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Rechteck 1037"/>
            <p:cNvSpPr/>
            <p:nvPr/>
          </p:nvSpPr>
          <p:spPr>
            <a:xfrm>
              <a:off x="216755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hteck 1038"/>
            <p:cNvSpPr/>
            <p:nvPr/>
          </p:nvSpPr>
          <p:spPr>
            <a:xfrm>
              <a:off x="227400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echteck 1039"/>
            <p:cNvSpPr/>
            <p:nvPr/>
          </p:nvSpPr>
          <p:spPr>
            <a:xfrm>
              <a:off x="238045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Rechteck 1040"/>
            <p:cNvSpPr/>
            <p:nvPr/>
          </p:nvSpPr>
          <p:spPr>
            <a:xfrm>
              <a:off x="248689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Rechteck 1041"/>
            <p:cNvSpPr/>
            <p:nvPr/>
          </p:nvSpPr>
          <p:spPr>
            <a:xfrm>
              <a:off x="259334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echteck 1042"/>
            <p:cNvSpPr/>
            <p:nvPr/>
          </p:nvSpPr>
          <p:spPr>
            <a:xfrm>
              <a:off x="251520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Rechteck 1043"/>
            <p:cNvSpPr/>
            <p:nvPr/>
          </p:nvSpPr>
          <p:spPr>
            <a:xfrm>
              <a:off x="357967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Rechteck 1044"/>
            <p:cNvSpPr/>
            <p:nvPr/>
          </p:nvSpPr>
          <p:spPr>
            <a:xfrm>
              <a:off x="46441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echteck 1045"/>
            <p:cNvSpPr/>
            <p:nvPr/>
          </p:nvSpPr>
          <p:spPr>
            <a:xfrm>
              <a:off x="570860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Rechteck 1046"/>
            <p:cNvSpPr/>
            <p:nvPr/>
          </p:nvSpPr>
          <p:spPr>
            <a:xfrm>
              <a:off x="67730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Rechteck 1047"/>
            <p:cNvSpPr/>
            <p:nvPr/>
          </p:nvSpPr>
          <p:spPr>
            <a:xfrm>
              <a:off x="78375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Rechteck 1048"/>
            <p:cNvSpPr/>
            <p:nvPr/>
          </p:nvSpPr>
          <p:spPr>
            <a:xfrm>
              <a:off x="890200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Rechteck 1049"/>
            <p:cNvSpPr/>
            <p:nvPr/>
          </p:nvSpPr>
          <p:spPr>
            <a:xfrm>
              <a:off x="99664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Rechteck 1050"/>
            <p:cNvSpPr/>
            <p:nvPr/>
          </p:nvSpPr>
          <p:spPr>
            <a:xfrm>
              <a:off x="110309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Rechteck 1051"/>
            <p:cNvSpPr/>
            <p:nvPr/>
          </p:nvSpPr>
          <p:spPr>
            <a:xfrm>
              <a:off x="120953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Rechteck 1052"/>
            <p:cNvSpPr/>
            <p:nvPr/>
          </p:nvSpPr>
          <p:spPr>
            <a:xfrm>
              <a:off x="131598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Rechteck 1053"/>
            <p:cNvSpPr/>
            <p:nvPr/>
          </p:nvSpPr>
          <p:spPr>
            <a:xfrm>
              <a:off x="142243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Rechteck 1054"/>
            <p:cNvSpPr/>
            <p:nvPr/>
          </p:nvSpPr>
          <p:spPr>
            <a:xfrm>
              <a:off x="152887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Rechteck 1055"/>
            <p:cNvSpPr/>
            <p:nvPr/>
          </p:nvSpPr>
          <p:spPr>
            <a:xfrm>
              <a:off x="163532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Rechteck 1056"/>
            <p:cNvSpPr/>
            <p:nvPr/>
          </p:nvSpPr>
          <p:spPr>
            <a:xfrm>
              <a:off x="174177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Rechteck 1057"/>
            <p:cNvSpPr/>
            <p:nvPr/>
          </p:nvSpPr>
          <p:spPr>
            <a:xfrm>
              <a:off x="184821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Rechteck 1058"/>
            <p:cNvSpPr/>
            <p:nvPr/>
          </p:nvSpPr>
          <p:spPr>
            <a:xfrm>
              <a:off x="195466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Rechteck 1059"/>
            <p:cNvSpPr/>
            <p:nvPr/>
          </p:nvSpPr>
          <p:spPr>
            <a:xfrm>
              <a:off x="206111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hteck 1060"/>
            <p:cNvSpPr/>
            <p:nvPr/>
          </p:nvSpPr>
          <p:spPr>
            <a:xfrm>
              <a:off x="216755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Rechteck 1061"/>
            <p:cNvSpPr/>
            <p:nvPr/>
          </p:nvSpPr>
          <p:spPr>
            <a:xfrm>
              <a:off x="227400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Rechteck 1062"/>
            <p:cNvSpPr/>
            <p:nvPr/>
          </p:nvSpPr>
          <p:spPr>
            <a:xfrm>
              <a:off x="238045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Rechteck 1063"/>
            <p:cNvSpPr/>
            <p:nvPr/>
          </p:nvSpPr>
          <p:spPr>
            <a:xfrm>
              <a:off x="248689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Rechteck 1064"/>
            <p:cNvSpPr/>
            <p:nvPr/>
          </p:nvSpPr>
          <p:spPr>
            <a:xfrm>
              <a:off x="259334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Rechteck 1065"/>
            <p:cNvSpPr/>
            <p:nvPr/>
          </p:nvSpPr>
          <p:spPr>
            <a:xfrm>
              <a:off x="251520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Rechteck 1066"/>
            <p:cNvSpPr/>
            <p:nvPr/>
          </p:nvSpPr>
          <p:spPr>
            <a:xfrm>
              <a:off x="357967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Rechteck 1067"/>
            <p:cNvSpPr/>
            <p:nvPr/>
          </p:nvSpPr>
          <p:spPr>
            <a:xfrm>
              <a:off x="46441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Rechteck 1068"/>
            <p:cNvSpPr/>
            <p:nvPr/>
          </p:nvSpPr>
          <p:spPr>
            <a:xfrm>
              <a:off x="570860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Rechteck 1069"/>
            <p:cNvSpPr/>
            <p:nvPr/>
          </p:nvSpPr>
          <p:spPr>
            <a:xfrm>
              <a:off x="67730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Rechteck 1070"/>
            <p:cNvSpPr/>
            <p:nvPr/>
          </p:nvSpPr>
          <p:spPr>
            <a:xfrm>
              <a:off x="78375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Rechteck 1071"/>
            <p:cNvSpPr/>
            <p:nvPr/>
          </p:nvSpPr>
          <p:spPr>
            <a:xfrm>
              <a:off x="890200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Rechteck 1072"/>
            <p:cNvSpPr/>
            <p:nvPr/>
          </p:nvSpPr>
          <p:spPr>
            <a:xfrm>
              <a:off x="99664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Rechteck 1073"/>
            <p:cNvSpPr/>
            <p:nvPr/>
          </p:nvSpPr>
          <p:spPr>
            <a:xfrm>
              <a:off x="110309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Rechteck 1074"/>
            <p:cNvSpPr/>
            <p:nvPr/>
          </p:nvSpPr>
          <p:spPr>
            <a:xfrm>
              <a:off x="120953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Rechteck 1075"/>
            <p:cNvSpPr/>
            <p:nvPr/>
          </p:nvSpPr>
          <p:spPr>
            <a:xfrm>
              <a:off x="131598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Rechteck 1076"/>
            <p:cNvSpPr/>
            <p:nvPr/>
          </p:nvSpPr>
          <p:spPr>
            <a:xfrm>
              <a:off x="142243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Rechteck 1077"/>
            <p:cNvSpPr/>
            <p:nvPr/>
          </p:nvSpPr>
          <p:spPr>
            <a:xfrm>
              <a:off x="152887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Rechteck 1078"/>
            <p:cNvSpPr/>
            <p:nvPr/>
          </p:nvSpPr>
          <p:spPr>
            <a:xfrm>
              <a:off x="163532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Rechteck 1079"/>
            <p:cNvSpPr/>
            <p:nvPr/>
          </p:nvSpPr>
          <p:spPr>
            <a:xfrm>
              <a:off x="174177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Rechteck 1080"/>
            <p:cNvSpPr/>
            <p:nvPr/>
          </p:nvSpPr>
          <p:spPr>
            <a:xfrm>
              <a:off x="184821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Rechteck 1081"/>
            <p:cNvSpPr/>
            <p:nvPr/>
          </p:nvSpPr>
          <p:spPr>
            <a:xfrm>
              <a:off x="195466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Rechteck 1082"/>
            <p:cNvSpPr/>
            <p:nvPr/>
          </p:nvSpPr>
          <p:spPr>
            <a:xfrm>
              <a:off x="206111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Rechteck 1083"/>
            <p:cNvSpPr/>
            <p:nvPr/>
          </p:nvSpPr>
          <p:spPr>
            <a:xfrm>
              <a:off x="216755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Rechteck 1084"/>
            <p:cNvSpPr/>
            <p:nvPr/>
          </p:nvSpPr>
          <p:spPr>
            <a:xfrm>
              <a:off x="227400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Rechteck 1085"/>
            <p:cNvSpPr/>
            <p:nvPr/>
          </p:nvSpPr>
          <p:spPr>
            <a:xfrm>
              <a:off x="238045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Rechteck 1086"/>
            <p:cNvSpPr/>
            <p:nvPr/>
          </p:nvSpPr>
          <p:spPr>
            <a:xfrm>
              <a:off x="248689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Rechteck 1087"/>
            <p:cNvSpPr/>
            <p:nvPr/>
          </p:nvSpPr>
          <p:spPr>
            <a:xfrm>
              <a:off x="259334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Rechteck 1088"/>
            <p:cNvSpPr/>
            <p:nvPr/>
          </p:nvSpPr>
          <p:spPr>
            <a:xfrm>
              <a:off x="251520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Rechteck 1089"/>
            <p:cNvSpPr/>
            <p:nvPr/>
          </p:nvSpPr>
          <p:spPr>
            <a:xfrm>
              <a:off x="357967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Rechteck 1090"/>
            <p:cNvSpPr/>
            <p:nvPr/>
          </p:nvSpPr>
          <p:spPr>
            <a:xfrm>
              <a:off x="46441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Rechteck 1091"/>
            <p:cNvSpPr/>
            <p:nvPr/>
          </p:nvSpPr>
          <p:spPr>
            <a:xfrm>
              <a:off x="570860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Rechteck 1092"/>
            <p:cNvSpPr/>
            <p:nvPr/>
          </p:nvSpPr>
          <p:spPr>
            <a:xfrm>
              <a:off x="67730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4" name="Rechteck 1093"/>
            <p:cNvSpPr/>
            <p:nvPr/>
          </p:nvSpPr>
          <p:spPr>
            <a:xfrm>
              <a:off x="78375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Rechteck 1094"/>
            <p:cNvSpPr/>
            <p:nvPr/>
          </p:nvSpPr>
          <p:spPr>
            <a:xfrm>
              <a:off x="890200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Rechteck 1095"/>
            <p:cNvSpPr/>
            <p:nvPr/>
          </p:nvSpPr>
          <p:spPr>
            <a:xfrm>
              <a:off x="99664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Rechteck 1096"/>
            <p:cNvSpPr/>
            <p:nvPr/>
          </p:nvSpPr>
          <p:spPr>
            <a:xfrm>
              <a:off x="110309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Rechteck 1097"/>
            <p:cNvSpPr/>
            <p:nvPr/>
          </p:nvSpPr>
          <p:spPr>
            <a:xfrm>
              <a:off x="120953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Rechteck 1098"/>
            <p:cNvSpPr/>
            <p:nvPr/>
          </p:nvSpPr>
          <p:spPr>
            <a:xfrm>
              <a:off x="131598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Rechteck 1099"/>
            <p:cNvSpPr/>
            <p:nvPr/>
          </p:nvSpPr>
          <p:spPr>
            <a:xfrm>
              <a:off x="142243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Rechteck 1100"/>
            <p:cNvSpPr/>
            <p:nvPr/>
          </p:nvSpPr>
          <p:spPr>
            <a:xfrm>
              <a:off x="152887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Rechteck 1101"/>
            <p:cNvSpPr/>
            <p:nvPr/>
          </p:nvSpPr>
          <p:spPr>
            <a:xfrm>
              <a:off x="163532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Rechteck 1102"/>
            <p:cNvSpPr/>
            <p:nvPr/>
          </p:nvSpPr>
          <p:spPr>
            <a:xfrm>
              <a:off x="174177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Rechteck 1103"/>
            <p:cNvSpPr/>
            <p:nvPr/>
          </p:nvSpPr>
          <p:spPr>
            <a:xfrm>
              <a:off x="184821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Rechteck 1104"/>
            <p:cNvSpPr/>
            <p:nvPr/>
          </p:nvSpPr>
          <p:spPr>
            <a:xfrm>
              <a:off x="195466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Rechteck 1105"/>
            <p:cNvSpPr/>
            <p:nvPr/>
          </p:nvSpPr>
          <p:spPr>
            <a:xfrm>
              <a:off x="206111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Rechteck 1106"/>
            <p:cNvSpPr/>
            <p:nvPr/>
          </p:nvSpPr>
          <p:spPr>
            <a:xfrm>
              <a:off x="216755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Rechteck 1107"/>
            <p:cNvSpPr/>
            <p:nvPr/>
          </p:nvSpPr>
          <p:spPr>
            <a:xfrm>
              <a:off x="227400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Rechteck 1108"/>
            <p:cNvSpPr/>
            <p:nvPr/>
          </p:nvSpPr>
          <p:spPr>
            <a:xfrm>
              <a:off x="238045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Rechteck 1109"/>
            <p:cNvSpPr/>
            <p:nvPr/>
          </p:nvSpPr>
          <p:spPr>
            <a:xfrm>
              <a:off x="248689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Rechteck 1110"/>
            <p:cNvSpPr/>
            <p:nvPr/>
          </p:nvSpPr>
          <p:spPr>
            <a:xfrm>
              <a:off x="259334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Rechteck 1111"/>
            <p:cNvSpPr/>
            <p:nvPr/>
          </p:nvSpPr>
          <p:spPr>
            <a:xfrm>
              <a:off x="251520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Rechteck 1112"/>
            <p:cNvSpPr/>
            <p:nvPr/>
          </p:nvSpPr>
          <p:spPr>
            <a:xfrm>
              <a:off x="357967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Rechteck 1113"/>
            <p:cNvSpPr/>
            <p:nvPr/>
          </p:nvSpPr>
          <p:spPr>
            <a:xfrm>
              <a:off x="46441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Rechteck 1114"/>
            <p:cNvSpPr/>
            <p:nvPr/>
          </p:nvSpPr>
          <p:spPr>
            <a:xfrm>
              <a:off x="570860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Rechteck 1115"/>
            <p:cNvSpPr/>
            <p:nvPr/>
          </p:nvSpPr>
          <p:spPr>
            <a:xfrm>
              <a:off x="67730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Rechteck 1116"/>
            <p:cNvSpPr/>
            <p:nvPr/>
          </p:nvSpPr>
          <p:spPr>
            <a:xfrm>
              <a:off x="78375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echteck 1117"/>
            <p:cNvSpPr/>
            <p:nvPr/>
          </p:nvSpPr>
          <p:spPr>
            <a:xfrm>
              <a:off x="890200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echteck 1118"/>
            <p:cNvSpPr/>
            <p:nvPr/>
          </p:nvSpPr>
          <p:spPr>
            <a:xfrm>
              <a:off x="99664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Rechteck 1119"/>
            <p:cNvSpPr/>
            <p:nvPr/>
          </p:nvSpPr>
          <p:spPr>
            <a:xfrm>
              <a:off x="110309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Rechteck 1120"/>
            <p:cNvSpPr/>
            <p:nvPr/>
          </p:nvSpPr>
          <p:spPr>
            <a:xfrm>
              <a:off x="120953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Rechteck 1121"/>
            <p:cNvSpPr/>
            <p:nvPr/>
          </p:nvSpPr>
          <p:spPr>
            <a:xfrm>
              <a:off x="131598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Rechteck 1122"/>
            <p:cNvSpPr/>
            <p:nvPr/>
          </p:nvSpPr>
          <p:spPr>
            <a:xfrm>
              <a:off x="142243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Rechteck 1123"/>
            <p:cNvSpPr/>
            <p:nvPr/>
          </p:nvSpPr>
          <p:spPr>
            <a:xfrm>
              <a:off x="152887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Rechteck 1124"/>
            <p:cNvSpPr/>
            <p:nvPr/>
          </p:nvSpPr>
          <p:spPr>
            <a:xfrm>
              <a:off x="163532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Rechteck 1125"/>
            <p:cNvSpPr/>
            <p:nvPr/>
          </p:nvSpPr>
          <p:spPr>
            <a:xfrm>
              <a:off x="174177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Rechteck 1126"/>
            <p:cNvSpPr/>
            <p:nvPr/>
          </p:nvSpPr>
          <p:spPr>
            <a:xfrm>
              <a:off x="184821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Rechteck 1127"/>
            <p:cNvSpPr/>
            <p:nvPr/>
          </p:nvSpPr>
          <p:spPr>
            <a:xfrm>
              <a:off x="195466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Rechteck 1128"/>
            <p:cNvSpPr/>
            <p:nvPr/>
          </p:nvSpPr>
          <p:spPr>
            <a:xfrm>
              <a:off x="206111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Rechteck 1129"/>
            <p:cNvSpPr/>
            <p:nvPr/>
          </p:nvSpPr>
          <p:spPr>
            <a:xfrm>
              <a:off x="216755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Rechteck 1130"/>
            <p:cNvSpPr/>
            <p:nvPr/>
          </p:nvSpPr>
          <p:spPr>
            <a:xfrm>
              <a:off x="227400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Rechteck 1131"/>
            <p:cNvSpPr/>
            <p:nvPr/>
          </p:nvSpPr>
          <p:spPr>
            <a:xfrm>
              <a:off x="238045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Rechteck 1132"/>
            <p:cNvSpPr/>
            <p:nvPr/>
          </p:nvSpPr>
          <p:spPr>
            <a:xfrm>
              <a:off x="248689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Rechteck 1133"/>
            <p:cNvSpPr/>
            <p:nvPr/>
          </p:nvSpPr>
          <p:spPr>
            <a:xfrm>
              <a:off x="259334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Rechteck 1134"/>
            <p:cNvSpPr/>
            <p:nvPr/>
          </p:nvSpPr>
          <p:spPr>
            <a:xfrm>
              <a:off x="251520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Rechteck 1135"/>
            <p:cNvSpPr/>
            <p:nvPr/>
          </p:nvSpPr>
          <p:spPr>
            <a:xfrm>
              <a:off x="357967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echteck 1136"/>
            <p:cNvSpPr/>
            <p:nvPr/>
          </p:nvSpPr>
          <p:spPr>
            <a:xfrm>
              <a:off x="46441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Rechteck 1137"/>
            <p:cNvSpPr/>
            <p:nvPr/>
          </p:nvSpPr>
          <p:spPr>
            <a:xfrm>
              <a:off x="570860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Rechteck 1138"/>
            <p:cNvSpPr/>
            <p:nvPr/>
          </p:nvSpPr>
          <p:spPr>
            <a:xfrm>
              <a:off x="67730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echteck 1139"/>
            <p:cNvSpPr/>
            <p:nvPr/>
          </p:nvSpPr>
          <p:spPr>
            <a:xfrm>
              <a:off x="78375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echteck 1140"/>
            <p:cNvSpPr/>
            <p:nvPr/>
          </p:nvSpPr>
          <p:spPr>
            <a:xfrm>
              <a:off x="890200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Rechteck 1141"/>
            <p:cNvSpPr/>
            <p:nvPr/>
          </p:nvSpPr>
          <p:spPr>
            <a:xfrm>
              <a:off x="99664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echteck 1142"/>
            <p:cNvSpPr/>
            <p:nvPr/>
          </p:nvSpPr>
          <p:spPr>
            <a:xfrm>
              <a:off x="110309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Rechteck 1143"/>
            <p:cNvSpPr/>
            <p:nvPr/>
          </p:nvSpPr>
          <p:spPr>
            <a:xfrm>
              <a:off x="120953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5" name="Rechteck 1144"/>
            <p:cNvSpPr/>
            <p:nvPr/>
          </p:nvSpPr>
          <p:spPr>
            <a:xfrm>
              <a:off x="131598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6" name="Rechteck 1145"/>
            <p:cNvSpPr/>
            <p:nvPr/>
          </p:nvSpPr>
          <p:spPr>
            <a:xfrm>
              <a:off x="142243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Rechteck 1146"/>
            <p:cNvSpPr/>
            <p:nvPr/>
          </p:nvSpPr>
          <p:spPr>
            <a:xfrm>
              <a:off x="152887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8" name="Rechteck 1147"/>
            <p:cNvSpPr/>
            <p:nvPr/>
          </p:nvSpPr>
          <p:spPr>
            <a:xfrm>
              <a:off x="163532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Rechteck 1148"/>
            <p:cNvSpPr/>
            <p:nvPr/>
          </p:nvSpPr>
          <p:spPr>
            <a:xfrm>
              <a:off x="174177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Rechteck 1149"/>
            <p:cNvSpPr/>
            <p:nvPr/>
          </p:nvSpPr>
          <p:spPr>
            <a:xfrm>
              <a:off x="184821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Rechteck 1150"/>
            <p:cNvSpPr/>
            <p:nvPr/>
          </p:nvSpPr>
          <p:spPr>
            <a:xfrm>
              <a:off x="195466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2" name="Rechteck 1151"/>
            <p:cNvSpPr/>
            <p:nvPr/>
          </p:nvSpPr>
          <p:spPr>
            <a:xfrm>
              <a:off x="206111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3" name="Rechteck 1152"/>
            <p:cNvSpPr/>
            <p:nvPr/>
          </p:nvSpPr>
          <p:spPr>
            <a:xfrm>
              <a:off x="216755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4" name="Rechteck 1153"/>
            <p:cNvSpPr/>
            <p:nvPr/>
          </p:nvSpPr>
          <p:spPr>
            <a:xfrm>
              <a:off x="227400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5" name="Rechteck 1154"/>
            <p:cNvSpPr/>
            <p:nvPr/>
          </p:nvSpPr>
          <p:spPr>
            <a:xfrm>
              <a:off x="238045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6" name="Rechteck 1155"/>
            <p:cNvSpPr/>
            <p:nvPr/>
          </p:nvSpPr>
          <p:spPr>
            <a:xfrm>
              <a:off x="248689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7" name="Rechteck 1156"/>
            <p:cNvSpPr/>
            <p:nvPr/>
          </p:nvSpPr>
          <p:spPr>
            <a:xfrm>
              <a:off x="259334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8" name="Rechteck 1157"/>
            <p:cNvSpPr/>
            <p:nvPr/>
          </p:nvSpPr>
          <p:spPr>
            <a:xfrm>
              <a:off x="251520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9" name="Rechteck 1158"/>
            <p:cNvSpPr/>
            <p:nvPr/>
          </p:nvSpPr>
          <p:spPr>
            <a:xfrm>
              <a:off x="357967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0" name="Rechteck 1159"/>
            <p:cNvSpPr/>
            <p:nvPr/>
          </p:nvSpPr>
          <p:spPr>
            <a:xfrm>
              <a:off x="46441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1" name="Rechteck 1160"/>
            <p:cNvSpPr/>
            <p:nvPr/>
          </p:nvSpPr>
          <p:spPr>
            <a:xfrm>
              <a:off x="570860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2" name="Rechteck 1161"/>
            <p:cNvSpPr/>
            <p:nvPr/>
          </p:nvSpPr>
          <p:spPr>
            <a:xfrm>
              <a:off x="67730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3" name="Rechteck 1162"/>
            <p:cNvSpPr/>
            <p:nvPr/>
          </p:nvSpPr>
          <p:spPr>
            <a:xfrm>
              <a:off x="78375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4" name="Rechteck 1163"/>
            <p:cNvSpPr/>
            <p:nvPr/>
          </p:nvSpPr>
          <p:spPr>
            <a:xfrm>
              <a:off x="890200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5" name="Rechteck 1164"/>
            <p:cNvSpPr/>
            <p:nvPr/>
          </p:nvSpPr>
          <p:spPr>
            <a:xfrm>
              <a:off x="99664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6" name="Rechteck 1165"/>
            <p:cNvSpPr/>
            <p:nvPr/>
          </p:nvSpPr>
          <p:spPr>
            <a:xfrm>
              <a:off x="110309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7" name="Rechteck 1166"/>
            <p:cNvSpPr/>
            <p:nvPr/>
          </p:nvSpPr>
          <p:spPr>
            <a:xfrm>
              <a:off x="120953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8" name="Rechteck 1167"/>
            <p:cNvSpPr/>
            <p:nvPr/>
          </p:nvSpPr>
          <p:spPr>
            <a:xfrm>
              <a:off x="131598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9" name="Rechteck 1168"/>
            <p:cNvSpPr/>
            <p:nvPr/>
          </p:nvSpPr>
          <p:spPr>
            <a:xfrm>
              <a:off x="142243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0" name="Rechteck 1169"/>
            <p:cNvSpPr/>
            <p:nvPr/>
          </p:nvSpPr>
          <p:spPr>
            <a:xfrm>
              <a:off x="152887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1" name="Rechteck 1170"/>
            <p:cNvSpPr/>
            <p:nvPr/>
          </p:nvSpPr>
          <p:spPr>
            <a:xfrm>
              <a:off x="163532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2" name="Rechteck 1171"/>
            <p:cNvSpPr/>
            <p:nvPr/>
          </p:nvSpPr>
          <p:spPr>
            <a:xfrm>
              <a:off x="174177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3" name="Rechteck 1172"/>
            <p:cNvSpPr/>
            <p:nvPr/>
          </p:nvSpPr>
          <p:spPr>
            <a:xfrm>
              <a:off x="184821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4" name="Rechteck 1173"/>
            <p:cNvSpPr/>
            <p:nvPr/>
          </p:nvSpPr>
          <p:spPr>
            <a:xfrm>
              <a:off x="195466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5" name="Rechteck 1174"/>
            <p:cNvSpPr/>
            <p:nvPr/>
          </p:nvSpPr>
          <p:spPr>
            <a:xfrm>
              <a:off x="206111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6" name="Rechteck 1175"/>
            <p:cNvSpPr/>
            <p:nvPr/>
          </p:nvSpPr>
          <p:spPr>
            <a:xfrm>
              <a:off x="216755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7" name="Rechteck 1176"/>
            <p:cNvSpPr/>
            <p:nvPr/>
          </p:nvSpPr>
          <p:spPr>
            <a:xfrm>
              <a:off x="227400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8" name="Rechteck 1177"/>
            <p:cNvSpPr/>
            <p:nvPr/>
          </p:nvSpPr>
          <p:spPr>
            <a:xfrm>
              <a:off x="238045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Rechteck 1178"/>
            <p:cNvSpPr/>
            <p:nvPr/>
          </p:nvSpPr>
          <p:spPr>
            <a:xfrm>
              <a:off x="248689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Rechteck 1179"/>
            <p:cNvSpPr/>
            <p:nvPr/>
          </p:nvSpPr>
          <p:spPr>
            <a:xfrm>
              <a:off x="259334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1" name="Rechteck 1180"/>
            <p:cNvSpPr/>
            <p:nvPr/>
          </p:nvSpPr>
          <p:spPr>
            <a:xfrm>
              <a:off x="251520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2" name="Rechteck 1181"/>
            <p:cNvSpPr/>
            <p:nvPr/>
          </p:nvSpPr>
          <p:spPr>
            <a:xfrm>
              <a:off x="357967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3" name="Rechteck 1182"/>
            <p:cNvSpPr/>
            <p:nvPr/>
          </p:nvSpPr>
          <p:spPr>
            <a:xfrm>
              <a:off x="46441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4" name="Rechteck 1183"/>
            <p:cNvSpPr/>
            <p:nvPr/>
          </p:nvSpPr>
          <p:spPr>
            <a:xfrm>
              <a:off x="570860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5" name="Rechteck 1184"/>
            <p:cNvSpPr/>
            <p:nvPr/>
          </p:nvSpPr>
          <p:spPr>
            <a:xfrm>
              <a:off x="67730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6" name="Rechteck 1185"/>
            <p:cNvSpPr/>
            <p:nvPr/>
          </p:nvSpPr>
          <p:spPr>
            <a:xfrm>
              <a:off x="78375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echteck 1186"/>
            <p:cNvSpPr/>
            <p:nvPr/>
          </p:nvSpPr>
          <p:spPr>
            <a:xfrm>
              <a:off x="890200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8" name="Rechteck 1187"/>
            <p:cNvSpPr/>
            <p:nvPr/>
          </p:nvSpPr>
          <p:spPr>
            <a:xfrm>
              <a:off x="99664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9" name="Rechteck 1188"/>
            <p:cNvSpPr/>
            <p:nvPr/>
          </p:nvSpPr>
          <p:spPr>
            <a:xfrm>
              <a:off x="110309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Rechteck 1189"/>
            <p:cNvSpPr/>
            <p:nvPr/>
          </p:nvSpPr>
          <p:spPr>
            <a:xfrm>
              <a:off x="120953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1" name="Rechteck 1190"/>
            <p:cNvSpPr/>
            <p:nvPr/>
          </p:nvSpPr>
          <p:spPr>
            <a:xfrm>
              <a:off x="131598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2" name="Rechteck 1191"/>
            <p:cNvSpPr/>
            <p:nvPr/>
          </p:nvSpPr>
          <p:spPr>
            <a:xfrm>
              <a:off x="142243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3" name="Rechteck 1192"/>
            <p:cNvSpPr/>
            <p:nvPr/>
          </p:nvSpPr>
          <p:spPr>
            <a:xfrm>
              <a:off x="152887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4" name="Rechteck 1193"/>
            <p:cNvSpPr/>
            <p:nvPr/>
          </p:nvSpPr>
          <p:spPr>
            <a:xfrm>
              <a:off x="163532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5" name="Rechteck 1194"/>
            <p:cNvSpPr/>
            <p:nvPr/>
          </p:nvSpPr>
          <p:spPr>
            <a:xfrm>
              <a:off x="174177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6" name="Rechteck 1195"/>
            <p:cNvSpPr/>
            <p:nvPr/>
          </p:nvSpPr>
          <p:spPr>
            <a:xfrm>
              <a:off x="184821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Rechteck 1196"/>
            <p:cNvSpPr/>
            <p:nvPr/>
          </p:nvSpPr>
          <p:spPr>
            <a:xfrm>
              <a:off x="195466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Rechteck 1197"/>
            <p:cNvSpPr/>
            <p:nvPr/>
          </p:nvSpPr>
          <p:spPr>
            <a:xfrm>
              <a:off x="206111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echteck 1198"/>
            <p:cNvSpPr/>
            <p:nvPr/>
          </p:nvSpPr>
          <p:spPr>
            <a:xfrm>
              <a:off x="216755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echteck 1199"/>
            <p:cNvSpPr/>
            <p:nvPr/>
          </p:nvSpPr>
          <p:spPr>
            <a:xfrm>
              <a:off x="227400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Rechteck 1200"/>
            <p:cNvSpPr/>
            <p:nvPr/>
          </p:nvSpPr>
          <p:spPr>
            <a:xfrm>
              <a:off x="238045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Rechteck 1201"/>
            <p:cNvSpPr/>
            <p:nvPr/>
          </p:nvSpPr>
          <p:spPr>
            <a:xfrm>
              <a:off x="248689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echteck 1202"/>
            <p:cNvSpPr/>
            <p:nvPr/>
          </p:nvSpPr>
          <p:spPr>
            <a:xfrm>
              <a:off x="259334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echteck 1203"/>
            <p:cNvSpPr/>
            <p:nvPr/>
          </p:nvSpPr>
          <p:spPr>
            <a:xfrm>
              <a:off x="251520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echteck 1204"/>
            <p:cNvSpPr/>
            <p:nvPr/>
          </p:nvSpPr>
          <p:spPr>
            <a:xfrm>
              <a:off x="357967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echteck 1205"/>
            <p:cNvSpPr/>
            <p:nvPr/>
          </p:nvSpPr>
          <p:spPr>
            <a:xfrm>
              <a:off x="46441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echteck 1206"/>
            <p:cNvSpPr/>
            <p:nvPr/>
          </p:nvSpPr>
          <p:spPr>
            <a:xfrm>
              <a:off x="570860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8" name="Rechteck 1207"/>
            <p:cNvSpPr/>
            <p:nvPr/>
          </p:nvSpPr>
          <p:spPr>
            <a:xfrm>
              <a:off x="67730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9" name="Rechteck 1208"/>
            <p:cNvSpPr/>
            <p:nvPr/>
          </p:nvSpPr>
          <p:spPr>
            <a:xfrm>
              <a:off x="78375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0" name="Rechteck 1209"/>
            <p:cNvSpPr/>
            <p:nvPr/>
          </p:nvSpPr>
          <p:spPr>
            <a:xfrm>
              <a:off x="890200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1" name="Rechteck 1210"/>
            <p:cNvSpPr/>
            <p:nvPr/>
          </p:nvSpPr>
          <p:spPr>
            <a:xfrm>
              <a:off x="99664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2" name="Rechteck 1211"/>
            <p:cNvSpPr/>
            <p:nvPr/>
          </p:nvSpPr>
          <p:spPr>
            <a:xfrm>
              <a:off x="110309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3" name="Rechteck 1212"/>
            <p:cNvSpPr/>
            <p:nvPr/>
          </p:nvSpPr>
          <p:spPr>
            <a:xfrm>
              <a:off x="120953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4" name="Rechteck 1213"/>
            <p:cNvSpPr/>
            <p:nvPr/>
          </p:nvSpPr>
          <p:spPr>
            <a:xfrm>
              <a:off x="131598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5" name="Rechteck 1214"/>
            <p:cNvSpPr/>
            <p:nvPr/>
          </p:nvSpPr>
          <p:spPr>
            <a:xfrm>
              <a:off x="142243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6" name="Rechteck 1215"/>
            <p:cNvSpPr/>
            <p:nvPr/>
          </p:nvSpPr>
          <p:spPr>
            <a:xfrm>
              <a:off x="152887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7" name="Rechteck 1216"/>
            <p:cNvSpPr/>
            <p:nvPr/>
          </p:nvSpPr>
          <p:spPr>
            <a:xfrm>
              <a:off x="163532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8" name="Rechteck 1217"/>
            <p:cNvSpPr/>
            <p:nvPr/>
          </p:nvSpPr>
          <p:spPr>
            <a:xfrm>
              <a:off x="174177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9" name="Rechteck 1218"/>
            <p:cNvSpPr/>
            <p:nvPr/>
          </p:nvSpPr>
          <p:spPr>
            <a:xfrm>
              <a:off x="184821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0" name="Rechteck 1219"/>
            <p:cNvSpPr/>
            <p:nvPr/>
          </p:nvSpPr>
          <p:spPr>
            <a:xfrm>
              <a:off x="195466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1" name="Rechteck 1220"/>
            <p:cNvSpPr/>
            <p:nvPr/>
          </p:nvSpPr>
          <p:spPr>
            <a:xfrm>
              <a:off x="206111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2" name="Rechteck 1221"/>
            <p:cNvSpPr/>
            <p:nvPr/>
          </p:nvSpPr>
          <p:spPr>
            <a:xfrm>
              <a:off x="216755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Rechteck 1222"/>
            <p:cNvSpPr/>
            <p:nvPr/>
          </p:nvSpPr>
          <p:spPr>
            <a:xfrm>
              <a:off x="227400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4" name="Rechteck 1223"/>
            <p:cNvSpPr/>
            <p:nvPr/>
          </p:nvSpPr>
          <p:spPr>
            <a:xfrm>
              <a:off x="238045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5" name="Rechteck 1224"/>
            <p:cNvSpPr/>
            <p:nvPr/>
          </p:nvSpPr>
          <p:spPr>
            <a:xfrm>
              <a:off x="248689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Rechteck 1225"/>
            <p:cNvSpPr/>
            <p:nvPr/>
          </p:nvSpPr>
          <p:spPr>
            <a:xfrm>
              <a:off x="259334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Rechteck 1226"/>
            <p:cNvSpPr/>
            <p:nvPr/>
          </p:nvSpPr>
          <p:spPr>
            <a:xfrm>
              <a:off x="251520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Rechteck 1227"/>
            <p:cNvSpPr/>
            <p:nvPr/>
          </p:nvSpPr>
          <p:spPr>
            <a:xfrm>
              <a:off x="357967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Rechteck 1228"/>
            <p:cNvSpPr/>
            <p:nvPr/>
          </p:nvSpPr>
          <p:spPr>
            <a:xfrm>
              <a:off x="46441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Rechteck 1229"/>
            <p:cNvSpPr/>
            <p:nvPr/>
          </p:nvSpPr>
          <p:spPr>
            <a:xfrm>
              <a:off x="570860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" name="Rechteck 1230"/>
            <p:cNvSpPr/>
            <p:nvPr/>
          </p:nvSpPr>
          <p:spPr>
            <a:xfrm>
              <a:off x="67730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Rechteck 1231"/>
            <p:cNvSpPr/>
            <p:nvPr/>
          </p:nvSpPr>
          <p:spPr>
            <a:xfrm>
              <a:off x="78375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Rechteck 1232"/>
            <p:cNvSpPr/>
            <p:nvPr/>
          </p:nvSpPr>
          <p:spPr>
            <a:xfrm>
              <a:off x="890200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4" name="Rechteck 1233"/>
            <p:cNvSpPr/>
            <p:nvPr/>
          </p:nvSpPr>
          <p:spPr>
            <a:xfrm>
              <a:off x="99664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Rechteck 1234"/>
            <p:cNvSpPr/>
            <p:nvPr/>
          </p:nvSpPr>
          <p:spPr>
            <a:xfrm>
              <a:off x="110309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Rechteck 1235"/>
            <p:cNvSpPr/>
            <p:nvPr/>
          </p:nvSpPr>
          <p:spPr>
            <a:xfrm>
              <a:off x="120953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Rechteck 1236"/>
            <p:cNvSpPr/>
            <p:nvPr/>
          </p:nvSpPr>
          <p:spPr>
            <a:xfrm>
              <a:off x="131598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Rechteck 1237"/>
            <p:cNvSpPr/>
            <p:nvPr/>
          </p:nvSpPr>
          <p:spPr>
            <a:xfrm>
              <a:off x="142243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9" name="Rechteck 1238"/>
            <p:cNvSpPr/>
            <p:nvPr/>
          </p:nvSpPr>
          <p:spPr>
            <a:xfrm>
              <a:off x="152887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0" name="Rechteck 1239"/>
            <p:cNvSpPr/>
            <p:nvPr/>
          </p:nvSpPr>
          <p:spPr>
            <a:xfrm>
              <a:off x="163532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1" name="Rechteck 1240"/>
            <p:cNvSpPr/>
            <p:nvPr/>
          </p:nvSpPr>
          <p:spPr>
            <a:xfrm>
              <a:off x="174177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Rechteck 1241"/>
            <p:cNvSpPr/>
            <p:nvPr/>
          </p:nvSpPr>
          <p:spPr>
            <a:xfrm>
              <a:off x="184821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Rechteck 1242"/>
            <p:cNvSpPr/>
            <p:nvPr/>
          </p:nvSpPr>
          <p:spPr>
            <a:xfrm>
              <a:off x="195466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Rechteck 1243"/>
            <p:cNvSpPr/>
            <p:nvPr/>
          </p:nvSpPr>
          <p:spPr>
            <a:xfrm>
              <a:off x="206111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5" name="Rechteck 1244"/>
            <p:cNvSpPr/>
            <p:nvPr/>
          </p:nvSpPr>
          <p:spPr>
            <a:xfrm>
              <a:off x="216755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Rechteck 1245"/>
            <p:cNvSpPr/>
            <p:nvPr/>
          </p:nvSpPr>
          <p:spPr>
            <a:xfrm>
              <a:off x="227400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Rechteck 1246"/>
            <p:cNvSpPr/>
            <p:nvPr/>
          </p:nvSpPr>
          <p:spPr>
            <a:xfrm>
              <a:off x="238045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Rechteck 1247"/>
            <p:cNvSpPr/>
            <p:nvPr/>
          </p:nvSpPr>
          <p:spPr>
            <a:xfrm>
              <a:off x="248689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9" name="Rechteck 1248"/>
            <p:cNvSpPr/>
            <p:nvPr/>
          </p:nvSpPr>
          <p:spPr>
            <a:xfrm>
              <a:off x="259334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1" name="Rechteck 1250"/>
            <p:cNvSpPr/>
            <p:nvPr/>
          </p:nvSpPr>
          <p:spPr>
            <a:xfrm>
              <a:off x="269979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2" name="Rechteck 1251"/>
            <p:cNvSpPr/>
            <p:nvPr/>
          </p:nvSpPr>
          <p:spPr>
            <a:xfrm>
              <a:off x="280623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3" name="Rechteck 1252"/>
            <p:cNvSpPr/>
            <p:nvPr/>
          </p:nvSpPr>
          <p:spPr>
            <a:xfrm>
              <a:off x="291268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4" name="Rechteck 1253"/>
            <p:cNvSpPr/>
            <p:nvPr/>
          </p:nvSpPr>
          <p:spPr>
            <a:xfrm>
              <a:off x="301913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5" name="Rechteck 1254"/>
            <p:cNvSpPr/>
            <p:nvPr/>
          </p:nvSpPr>
          <p:spPr>
            <a:xfrm>
              <a:off x="312557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6" name="Rechteck 1255"/>
            <p:cNvSpPr/>
            <p:nvPr/>
          </p:nvSpPr>
          <p:spPr>
            <a:xfrm>
              <a:off x="323202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7" name="Rechteck 1256"/>
            <p:cNvSpPr/>
            <p:nvPr/>
          </p:nvSpPr>
          <p:spPr>
            <a:xfrm>
              <a:off x="333847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8" name="Rechteck 1257"/>
            <p:cNvSpPr/>
            <p:nvPr/>
          </p:nvSpPr>
          <p:spPr>
            <a:xfrm>
              <a:off x="344491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9" name="Rechteck 1258"/>
            <p:cNvSpPr/>
            <p:nvPr/>
          </p:nvSpPr>
          <p:spPr>
            <a:xfrm>
              <a:off x="355136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0" name="Rechteck 1259"/>
            <p:cNvSpPr/>
            <p:nvPr/>
          </p:nvSpPr>
          <p:spPr>
            <a:xfrm>
              <a:off x="365781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1" name="Rechteck 1260"/>
            <p:cNvSpPr/>
            <p:nvPr/>
          </p:nvSpPr>
          <p:spPr>
            <a:xfrm>
              <a:off x="376425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2" name="Rechteck 1261"/>
            <p:cNvSpPr/>
            <p:nvPr/>
          </p:nvSpPr>
          <p:spPr>
            <a:xfrm>
              <a:off x="387070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3" name="Rechteck 1262"/>
            <p:cNvSpPr/>
            <p:nvPr/>
          </p:nvSpPr>
          <p:spPr>
            <a:xfrm>
              <a:off x="397715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4" name="Rechteck 1263"/>
            <p:cNvSpPr/>
            <p:nvPr/>
          </p:nvSpPr>
          <p:spPr>
            <a:xfrm>
              <a:off x="408359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5" name="Rechteck 1264"/>
            <p:cNvSpPr/>
            <p:nvPr/>
          </p:nvSpPr>
          <p:spPr>
            <a:xfrm>
              <a:off x="419004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6" name="Rechteck 1265"/>
            <p:cNvSpPr/>
            <p:nvPr/>
          </p:nvSpPr>
          <p:spPr>
            <a:xfrm>
              <a:off x="429649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7" name="Rechteck 1266"/>
            <p:cNvSpPr/>
            <p:nvPr/>
          </p:nvSpPr>
          <p:spPr>
            <a:xfrm>
              <a:off x="440293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8" name="Rechteck 1267"/>
            <p:cNvSpPr/>
            <p:nvPr/>
          </p:nvSpPr>
          <p:spPr>
            <a:xfrm>
              <a:off x="4509384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" name="Rechteck 1268"/>
            <p:cNvSpPr/>
            <p:nvPr/>
          </p:nvSpPr>
          <p:spPr>
            <a:xfrm>
              <a:off x="461583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0" name="Rechteck 1269"/>
            <p:cNvSpPr/>
            <p:nvPr/>
          </p:nvSpPr>
          <p:spPr>
            <a:xfrm>
              <a:off x="472227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1" name="Rechteck 1270"/>
            <p:cNvSpPr/>
            <p:nvPr/>
          </p:nvSpPr>
          <p:spPr>
            <a:xfrm>
              <a:off x="4828724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2" name="Rechteck 1271"/>
            <p:cNvSpPr/>
            <p:nvPr/>
          </p:nvSpPr>
          <p:spPr>
            <a:xfrm>
              <a:off x="493517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3" name="Rechteck 1272"/>
            <p:cNvSpPr/>
            <p:nvPr/>
          </p:nvSpPr>
          <p:spPr>
            <a:xfrm>
              <a:off x="5041617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4" name="Rechteck 1273"/>
            <p:cNvSpPr/>
            <p:nvPr/>
          </p:nvSpPr>
          <p:spPr>
            <a:xfrm>
              <a:off x="269979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5" name="Rechteck 1274"/>
            <p:cNvSpPr/>
            <p:nvPr/>
          </p:nvSpPr>
          <p:spPr>
            <a:xfrm>
              <a:off x="280623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6" name="Rechteck 1275"/>
            <p:cNvSpPr/>
            <p:nvPr/>
          </p:nvSpPr>
          <p:spPr>
            <a:xfrm>
              <a:off x="291268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7" name="Rechteck 1276"/>
            <p:cNvSpPr/>
            <p:nvPr/>
          </p:nvSpPr>
          <p:spPr>
            <a:xfrm>
              <a:off x="301913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8" name="Rechteck 1277"/>
            <p:cNvSpPr/>
            <p:nvPr/>
          </p:nvSpPr>
          <p:spPr>
            <a:xfrm>
              <a:off x="312557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9" name="Rechteck 1278"/>
            <p:cNvSpPr/>
            <p:nvPr/>
          </p:nvSpPr>
          <p:spPr>
            <a:xfrm>
              <a:off x="323202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0" name="Rechteck 1279"/>
            <p:cNvSpPr/>
            <p:nvPr/>
          </p:nvSpPr>
          <p:spPr>
            <a:xfrm>
              <a:off x="333847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1" name="Rechteck 1280"/>
            <p:cNvSpPr/>
            <p:nvPr/>
          </p:nvSpPr>
          <p:spPr>
            <a:xfrm>
              <a:off x="344491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2" name="Rechteck 1281"/>
            <p:cNvSpPr/>
            <p:nvPr/>
          </p:nvSpPr>
          <p:spPr>
            <a:xfrm>
              <a:off x="355136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3" name="Rechteck 1282"/>
            <p:cNvSpPr/>
            <p:nvPr/>
          </p:nvSpPr>
          <p:spPr>
            <a:xfrm>
              <a:off x="365781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4" name="Rechteck 1283"/>
            <p:cNvSpPr/>
            <p:nvPr/>
          </p:nvSpPr>
          <p:spPr>
            <a:xfrm>
              <a:off x="376425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5" name="Rechteck 1284"/>
            <p:cNvSpPr/>
            <p:nvPr/>
          </p:nvSpPr>
          <p:spPr>
            <a:xfrm>
              <a:off x="387070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6" name="Rechteck 1285"/>
            <p:cNvSpPr/>
            <p:nvPr/>
          </p:nvSpPr>
          <p:spPr>
            <a:xfrm>
              <a:off x="397715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7" name="Rechteck 1286"/>
            <p:cNvSpPr/>
            <p:nvPr/>
          </p:nvSpPr>
          <p:spPr>
            <a:xfrm>
              <a:off x="408359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8" name="Rechteck 1287"/>
            <p:cNvSpPr/>
            <p:nvPr/>
          </p:nvSpPr>
          <p:spPr>
            <a:xfrm>
              <a:off x="419004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9" name="Rechteck 1288"/>
            <p:cNvSpPr/>
            <p:nvPr/>
          </p:nvSpPr>
          <p:spPr>
            <a:xfrm>
              <a:off x="429649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0" name="Rechteck 1289"/>
            <p:cNvSpPr/>
            <p:nvPr/>
          </p:nvSpPr>
          <p:spPr>
            <a:xfrm>
              <a:off x="440293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1" name="Rechteck 1290"/>
            <p:cNvSpPr/>
            <p:nvPr/>
          </p:nvSpPr>
          <p:spPr>
            <a:xfrm>
              <a:off x="4509384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2" name="Rechteck 1291"/>
            <p:cNvSpPr/>
            <p:nvPr/>
          </p:nvSpPr>
          <p:spPr>
            <a:xfrm>
              <a:off x="461583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3" name="Rechteck 1292"/>
            <p:cNvSpPr/>
            <p:nvPr/>
          </p:nvSpPr>
          <p:spPr>
            <a:xfrm>
              <a:off x="472227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4" name="Rechteck 1293"/>
            <p:cNvSpPr/>
            <p:nvPr/>
          </p:nvSpPr>
          <p:spPr>
            <a:xfrm>
              <a:off x="4828724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5" name="Rechteck 1294"/>
            <p:cNvSpPr/>
            <p:nvPr/>
          </p:nvSpPr>
          <p:spPr>
            <a:xfrm>
              <a:off x="493517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6" name="Rechteck 1295"/>
            <p:cNvSpPr/>
            <p:nvPr/>
          </p:nvSpPr>
          <p:spPr>
            <a:xfrm>
              <a:off x="5041617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7" name="Rechteck 1296"/>
            <p:cNvSpPr/>
            <p:nvPr/>
          </p:nvSpPr>
          <p:spPr>
            <a:xfrm>
              <a:off x="269979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8" name="Rechteck 1297"/>
            <p:cNvSpPr/>
            <p:nvPr/>
          </p:nvSpPr>
          <p:spPr>
            <a:xfrm>
              <a:off x="280623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9" name="Rechteck 1298"/>
            <p:cNvSpPr/>
            <p:nvPr/>
          </p:nvSpPr>
          <p:spPr>
            <a:xfrm>
              <a:off x="291268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0" name="Rechteck 1299"/>
            <p:cNvSpPr/>
            <p:nvPr/>
          </p:nvSpPr>
          <p:spPr>
            <a:xfrm>
              <a:off x="301913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1" name="Rechteck 1300"/>
            <p:cNvSpPr/>
            <p:nvPr/>
          </p:nvSpPr>
          <p:spPr>
            <a:xfrm>
              <a:off x="312557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2" name="Rechteck 1301"/>
            <p:cNvSpPr/>
            <p:nvPr/>
          </p:nvSpPr>
          <p:spPr>
            <a:xfrm>
              <a:off x="323202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3" name="Rechteck 1302"/>
            <p:cNvSpPr/>
            <p:nvPr/>
          </p:nvSpPr>
          <p:spPr>
            <a:xfrm>
              <a:off x="333847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4" name="Rechteck 1303"/>
            <p:cNvSpPr/>
            <p:nvPr/>
          </p:nvSpPr>
          <p:spPr>
            <a:xfrm>
              <a:off x="344491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5" name="Rechteck 1304"/>
            <p:cNvSpPr/>
            <p:nvPr/>
          </p:nvSpPr>
          <p:spPr>
            <a:xfrm>
              <a:off x="355136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6" name="Rechteck 1305"/>
            <p:cNvSpPr/>
            <p:nvPr/>
          </p:nvSpPr>
          <p:spPr>
            <a:xfrm>
              <a:off x="365781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7" name="Rechteck 1306"/>
            <p:cNvSpPr/>
            <p:nvPr/>
          </p:nvSpPr>
          <p:spPr>
            <a:xfrm>
              <a:off x="376425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8" name="Rechteck 1307"/>
            <p:cNvSpPr/>
            <p:nvPr/>
          </p:nvSpPr>
          <p:spPr>
            <a:xfrm>
              <a:off x="387070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9" name="Rechteck 1308"/>
            <p:cNvSpPr/>
            <p:nvPr/>
          </p:nvSpPr>
          <p:spPr>
            <a:xfrm>
              <a:off x="397715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0" name="Rechteck 1309"/>
            <p:cNvSpPr/>
            <p:nvPr/>
          </p:nvSpPr>
          <p:spPr>
            <a:xfrm>
              <a:off x="408359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1" name="Rechteck 1310"/>
            <p:cNvSpPr/>
            <p:nvPr/>
          </p:nvSpPr>
          <p:spPr>
            <a:xfrm>
              <a:off x="419004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2" name="Rechteck 1311"/>
            <p:cNvSpPr/>
            <p:nvPr/>
          </p:nvSpPr>
          <p:spPr>
            <a:xfrm>
              <a:off x="429649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3" name="Rechteck 1312"/>
            <p:cNvSpPr/>
            <p:nvPr/>
          </p:nvSpPr>
          <p:spPr>
            <a:xfrm>
              <a:off x="440293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4" name="Rechteck 1313"/>
            <p:cNvSpPr/>
            <p:nvPr/>
          </p:nvSpPr>
          <p:spPr>
            <a:xfrm>
              <a:off x="4509384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5" name="Rechteck 1314"/>
            <p:cNvSpPr/>
            <p:nvPr/>
          </p:nvSpPr>
          <p:spPr>
            <a:xfrm>
              <a:off x="461583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6" name="Rechteck 1315"/>
            <p:cNvSpPr/>
            <p:nvPr/>
          </p:nvSpPr>
          <p:spPr>
            <a:xfrm>
              <a:off x="472227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7" name="Rechteck 1316"/>
            <p:cNvSpPr/>
            <p:nvPr/>
          </p:nvSpPr>
          <p:spPr>
            <a:xfrm>
              <a:off x="4828724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8" name="Rechteck 1317"/>
            <p:cNvSpPr/>
            <p:nvPr/>
          </p:nvSpPr>
          <p:spPr>
            <a:xfrm>
              <a:off x="493517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9" name="Rechteck 1318"/>
            <p:cNvSpPr/>
            <p:nvPr/>
          </p:nvSpPr>
          <p:spPr>
            <a:xfrm>
              <a:off x="5041617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0" name="Rechteck 1319"/>
            <p:cNvSpPr/>
            <p:nvPr/>
          </p:nvSpPr>
          <p:spPr>
            <a:xfrm>
              <a:off x="269979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1" name="Rechteck 1320"/>
            <p:cNvSpPr/>
            <p:nvPr/>
          </p:nvSpPr>
          <p:spPr>
            <a:xfrm>
              <a:off x="280623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2" name="Rechteck 1321"/>
            <p:cNvSpPr/>
            <p:nvPr/>
          </p:nvSpPr>
          <p:spPr>
            <a:xfrm>
              <a:off x="291268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3" name="Rechteck 1322"/>
            <p:cNvSpPr/>
            <p:nvPr/>
          </p:nvSpPr>
          <p:spPr>
            <a:xfrm>
              <a:off x="301913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4" name="Rechteck 1323"/>
            <p:cNvSpPr/>
            <p:nvPr/>
          </p:nvSpPr>
          <p:spPr>
            <a:xfrm>
              <a:off x="312557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5" name="Rechteck 1324"/>
            <p:cNvSpPr/>
            <p:nvPr/>
          </p:nvSpPr>
          <p:spPr>
            <a:xfrm>
              <a:off x="323202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6" name="Rechteck 1325"/>
            <p:cNvSpPr/>
            <p:nvPr/>
          </p:nvSpPr>
          <p:spPr>
            <a:xfrm>
              <a:off x="333847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7" name="Rechteck 1326"/>
            <p:cNvSpPr/>
            <p:nvPr/>
          </p:nvSpPr>
          <p:spPr>
            <a:xfrm>
              <a:off x="344491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8" name="Rechteck 1327"/>
            <p:cNvSpPr/>
            <p:nvPr/>
          </p:nvSpPr>
          <p:spPr>
            <a:xfrm>
              <a:off x="355136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9" name="Rechteck 1328"/>
            <p:cNvSpPr/>
            <p:nvPr/>
          </p:nvSpPr>
          <p:spPr>
            <a:xfrm>
              <a:off x="365781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0" name="Rechteck 1329"/>
            <p:cNvSpPr/>
            <p:nvPr/>
          </p:nvSpPr>
          <p:spPr>
            <a:xfrm>
              <a:off x="376425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1" name="Rechteck 1330"/>
            <p:cNvSpPr/>
            <p:nvPr/>
          </p:nvSpPr>
          <p:spPr>
            <a:xfrm>
              <a:off x="387070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2" name="Rechteck 1331"/>
            <p:cNvSpPr/>
            <p:nvPr/>
          </p:nvSpPr>
          <p:spPr>
            <a:xfrm>
              <a:off x="397715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3" name="Rechteck 1332"/>
            <p:cNvSpPr/>
            <p:nvPr/>
          </p:nvSpPr>
          <p:spPr>
            <a:xfrm>
              <a:off x="408359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4" name="Rechteck 1333"/>
            <p:cNvSpPr/>
            <p:nvPr/>
          </p:nvSpPr>
          <p:spPr>
            <a:xfrm>
              <a:off x="419004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5" name="Rechteck 1334"/>
            <p:cNvSpPr/>
            <p:nvPr/>
          </p:nvSpPr>
          <p:spPr>
            <a:xfrm>
              <a:off x="429649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6" name="Rechteck 1335"/>
            <p:cNvSpPr/>
            <p:nvPr/>
          </p:nvSpPr>
          <p:spPr>
            <a:xfrm>
              <a:off x="440293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7" name="Rechteck 1336"/>
            <p:cNvSpPr/>
            <p:nvPr/>
          </p:nvSpPr>
          <p:spPr>
            <a:xfrm>
              <a:off x="4509384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8" name="Rechteck 1337"/>
            <p:cNvSpPr/>
            <p:nvPr/>
          </p:nvSpPr>
          <p:spPr>
            <a:xfrm>
              <a:off x="461583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9" name="Rechteck 1338"/>
            <p:cNvSpPr/>
            <p:nvPr/>
          </p:nvSpPr>
          <p:spPr>
            <a:xfrm>
              <a:off x="472227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0" name="Rechteck 1339"/>
            <p:cNvSpPr/>
            <p:nvPr/>
          </p:nvSpPr>
          <p:spPr>
            <a:xfrm>
              <a:off x="4828724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1" name="Rechteck 1340"/>
            <p:cNvSpPr/>
            <p:nvPr/>
          </p:nvSpPr>
          <p:spPr>
            <a:xfrm>
              <a:off x="493517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2" name="Rechteck 1341"/>
            <p:cNvSpPr/>
            <p:nvPr/>
          </p:nvSpPr>
          <p:spPr>
            <a:xfrm>
              <a:off x="5041617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3" name="Rechteck 1342"/>
            <p:cNvSpPr/>
            <p:nvPr/>
          </p:nvSpPr>
          <p:spPr>
            <a:xfrm>
              <a:off x="269979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4" name="Rechteck 1343"/>
            <p:cNvSpPr/>
            <p:nvPr/>
          </p:nvSpPr>
          <p:spPr>
            <a:xfrm>
              <a:off x="280623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5" name="Rechteck 1344"/>
            <p:cNvSpPr/>
            <p:nvPr/>
          </p:nvSpPr>
          <p:spPr>
            <a:xfrm>
              <a:off x="291268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6" name="Rechteck 1345"/>
            <p:cNvSpPr/>
            <p:nvPr/>
          </p:nvSpPr>
          <p:spPr>
            <a:xfrm>
              <a:off x="301913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7" name="Rechteck 1346"/>
            <p:cNvSpPr/>
            <p:nvPr/>
          </p:nvSpPr>
          <p:spPr>
            <a:xfrm>
              <a:off x="312557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8" name="Rechteck 1347"/>
            <p:cNvSpPr/>
            <p:nvPr/>
          </p:nvSpPr>
          <p:spPr>
            <a:xfrm>
              <a:off x="323202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9" name="Rechteck 1348"/>
            <p:cNvSpPr/>
            <p:nvPr/>
          </p:nvSpPr>
          <p:spPr>
            <a:xfrm>
              <a:off x="333847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0" name="Rechteck 1349"/>
            <p:cNvSpPr/>
            <p:nvPr/>
          </p:nvSpPr>
          <p:spPr>
            <a:xfrm>
              <a:off x="344491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1" name="Rechteck 1350"/>
            <p:cNvSpPr/>
            <p:nvPr/>
          </p:nvSpPr>
          <p:spPr>
            <a:xfrm>
              <a:off x="355136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2" name="Rechteck 1351"/>
            <p:cNvSpPr/>
            <p:nvPr/>
          </p:nvSpPr>
          <p:spPr>
            <a:xfrm>
              <a:off x="365781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3" name="Rechteck 1352"/>
            <p:cNvSpPr/>
            <p:nvPr/>
          </p:nvSpPr>
          <p:spPr>
            <a:xfrm>
              <a:off x="376425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4" name="Rechteck 1353"/>
            <p:cNvSpPr/>
            <p:nvPr/>
          </p:nvSpPr>
          <p:spPr>
            <a:xfrm>
              <a:off x="387070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5" name="Rechteck 1354"/>
            <p:cNvSpPr/>
            <p:nvPr/>
          </p:nvSpPr>
          <p:spPr>
            <a:xfrm>
              <a:off x="397715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6" name="Rechteck 1355"/>
            <p:cNvSpPr/>
            <p:nvPr/>
          </p:nvSpPr>
          <p:spPr>
            <a:xfrm>
              <a:off x="408359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7" name="Rechteck 1356"/>
            <p:cNvSpPr/>
            <p:nvPr/>
          </p:nvSpPr>
          <p:spPr>
            <a:xfrm>
              <a:off x="419004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8" name="Rechteck 1357"/>
            <p:cNvSpPr/>
            <p:nvPr/>
          </p:nvSpPr>
          <p:spPr>
            <a:xfrm>
              <a:off x="429649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9" name="Rechteck 1358"/>
            <p:cNvSpPr/>
            <p:nvPr/>
          </p:nvSpPr>
          <p:spPr>
            <a:xfrm>
              <a:off x="440293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0" name="Rechteck 1359"/>
            <p:cNvSpPr/>
            <p:nvPr/>
          </p:nvSpPr>
          <p:spPr>
            <a:xfrm>
              <a:off x="4509384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1" name="Rechteck 1360"/>
            <p:cNvSpPr/>
            <p:nvPr/>
          </p:nvSpPr>
          <p:spPr>
            <a:xfrm>
              <a:off x="461583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2" name="Rechteck 1361"/>
            <p:cNvSpPr/>
            <p:nvPr/>
          </p:nvSpPr>
          <p:spPr>
            <a:xfrm>
              <a:off x="472227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3" name="Rechteck 1362"/>
            <p:cNvSpPr/>
            <p:nvPr/>
          </p:nvSpPr>
          <p:spPr>
            <a:xfrm>
              <a:off x="4828724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4" name="Rechteck 1363"/>
            <p:cNvSpPr/>
            <p:nvPr/>
          </p:nvSpPr>
          <p:spPr>
            <a:xfrm>
              <a:off x="493517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5" name="Rechteck 1364"/>
            <p:cNvSpPr/>
            <p:nvPr/>
          </p:nvSpPr>
          <p:spPr>
            <a:xfrm>
              <a:off x="5041617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6" name="Rechteck 1365"/>
            <p:cNvSpPr/>
            <p:nvPr/>
          </p:nvSpPr>
          <p:spPr>
            <a:xfrm>
              <a:off x="269979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7" name="Rechteck 1366"/>
            <p:cNvSpPr/>
            <p:nvPr/>
          </p:nvSpPr>
          <p:spPr>
            <a:xfrm>
              <a:off x="280623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8" name="Rechteck 1367"/>
            <p:cNvSpPr/>
            <p:nvPr/>
          </p:nvSpPr>
          <p:spPr>
            <a:xfrm>
              <a:off x="291268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9" name="Rechteck 1368"/>
            <p:cNvSpPr/>
            <p:nvPr/>
          </p:nvSpPr>
          <p:spPr>
            <a:xfrm>
              <a:off x="301913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0" name="Rechteck 1369"/>
            <p:cNvSpPr/>
            <p:nvPr/>
          </p:nvSpPr>
          <p:spPr>
            <a:xfrm>
              <a:off x="312557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1" name="Rechteck 1370"/>
            <p:cNvSpPr/>
            <p:nvPr/>
          </p:nvSpPr>
          <p:spPr>
            <a:xfrm>
              <a:off x="323202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2" name="Rechteck 1371"/>
            <p:cNvSpPr/>
            <p:nvPr/>
          </p:nvSpPr>
          <p:spPr>
            <a:xfrm>
              <a:off x="333847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3" name="Rechteck 1372"/>
            <p:cNvSpPr/>
            <p:nvPr/>
          </p:nvSpPr>
          <p:spPr>
            <a:xfrm>
              <a:off x="344491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4" name="Rechteck 1373"/>
            <p:cNvSpPr/>
            <p:nvPr/>
          </p:nvSpPr>
          <p:spPr>
            <a:xfrm>
              <a:off x="355136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5" name="Rechteck 1374"/>
            <p:cNvSpPr/>
            <p:nvPr/>
          </p:nvSpPr>
          <p:spPr>
            <a:xfrm>
              <a:off x="365781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6" name="Rechteck 1375"/>
            <p:cNvSpPr/>
            <p:nvPr/>
          </p:nvSpPr>
          <p:spPr>
            <a:xfrm>
              <a:off x="376425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7" name="Rechteck 1376"/>
            <p:cNvSpPr/>
            <p:nvPr/>
          </p:nvSpPr>
          <p:spPr>
            <a:xfrm>
              <a:off x="387070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8" name="Rechteck 1377"/>
            <p:cNvSpPr/>
            <p:nvPr/>
          </p:nvSpPr>
          <p:spPr>
            <a:xfrm>
              <a:off x="397715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9" name="Rechteck 1378"/>
            <p:cNvSpPr/>
            <p:nvPr/>
          </p:nvSpPr>
          <p:spPr>
            <a:xfrm>
              <a:off x="408359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0" name="Rechteck 1379"/>
            <p:cNvSpPr/>
            <p:nvPr/>
          </p:nvSpPr>
          <p:spPr>
            <a:xfrm>
              <a:off x="419004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1" name="Rechteck 1380"/>
            <p:cNvSpPr/>
            <p:nvPr/>
          </p:nvSpPr>
          <p:spPr>
            <a:xfrm>
              <a:off x="429649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2" name="Rechteck 1381"/>
            <p:cNvSpPr/>
            <p:nvPr/>
          </p:nvSpPr>
          <p:spPr>
            <a:xfrm>
              <a:off x="440293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3" name="Rechteck 1382"/>
            <p:cNvSpPr/>
            <p:nvPr/>
          </p:nvSpPr>
          <p:spPr>
            <a:xfrm>
              <a:off x="4509384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4" name="Rechteck 1383"/>
            <p:cNvSpPr/>
            <p:nvPr/>
          </p:nvSpPr>
          <p:spPr>
            <a:xfrm>
              <a:off x="461583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5" name="Rechteck 1384"/>
            <p:cNvSpPr/>
            <p:nvPr/>
          </p:nvSpPr>
          <p:spPr>
            <a:xfrm>
              <a:off x="472227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6" name="Rechteck 1385"/>
            <p:cNvSpPr/>
            <p:nvPr/>
          </p:nvSpPr>
          <p:spPr>
            <a:xfrm>
              <a:off x="4828724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7" name="Rechteck 1386"/>
            <p:cNvSpPr/>
            <p:nvPr/>
          </p:nvSpPr>
          <p:spPr>
            <a:xfrm>
              <a:off x="493517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8" name="Rechteck 1387"/>
            <p:cNvSpPr/>
            <p:nvPr/>
          </p:nvSpPr>
          <p:spPr>
            <a:xfrm>
              <a:off x="5041617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9" name="Rechteck 1388"/>
            <p:cNvSpPr/>
            <p:nvPr/>
          </p:nvSpPr>
          <p:spPr>
            <a:xfrm>
              <a:off x="269979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0" name="Rechteck 1389"/>
            <p:cNvSpPr/>
            <p:nvPr/>
          </p:nvSpPr>
          <p:spPr>
            <a:xfrm>
              <a:off x="280623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1" name="Rechteck 1390"/>
            <p:cNvSpPr/>
            <p:nvPr/>
          </p:nvSpPr>
          <p:spPr>
            <a:xfrm>
              <a:off x="291268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2" name="Rechteck 1391"/>
            <p:cNvSpPr/>
            <p:nvPr/>
          </p:nvSpPr>
          <p:spPr>
            <a:xfrm>
              <a:off x="301913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3" name="Rechteck 1392"/>
            <p:cNvSpPr/>
            <p:nvPr/>
          </p:nvSpPr>
          <p:spPr>
            <a:xfrm>
              <a:off x="312557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4" name="Rechteck 1393"/>
            <p:cNvSpPr/>
            <p:nvPr/>
          </p:nvSpPr>
          <p:spPr>
            <a:xfrm>
              <a:off x="323202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5" name="Rechteck 1394"/>
            <p:cNvSpPr/>
            <p:nvPr/>
          </p:nvSpPr>
          <p:spPr>
            <a:xfrm>
              <a:off x="333847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6" name="Rechteck 1395"/>
            <p:cNvSpPr/>
            <p:nvPr/>
          </p:nvSpPr>
          <p:spPr>
            <a:xfrm>
              <a:off x="344491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7" name="Rechteck 1396"/>
            <p:cNvSpPr/>
            <p:nvPr/>
          </p:nvSpPr>
          <p:spPr>
            <a:xfrm>
              <a:off x="355136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8" name="Rechteck 1397"/>
            <p:cNvSpPr/>
            <p:nvPr/>
          </p:nvSpPr>
          <p:spPr>
            <a:xfrm>
              <a:off x="365781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9" name="Rechteck 1398"/>
            <p:cNvSpPr/>
            <p:nvPr/>
          </p:nvSpPr>
          <p:spPr>
            <a:xfrm>
              <a:off x="376425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0" name="Rechteck 1399"/>
            <p:cNvSpPr/>
            <p:nvPr/>
          </p:nvSpPr>
          <p:spPr>
            <a:xfrm>
              <a:off x="387070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1" name="Rechteck 1400"/>
            <p:cNvSpPr/>
            <p:nvPr/>
          </p:nvSpPr>
          <p:spPr>
            <a:xfrm>
              <a:off x="397715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2" name="Rechteck 1401"/>
            <p:cNvSpPr/>
            <p:nvPr/>
          </p:nvSpPr>
          <p:spPr>
            <a:xfrm>
              <a:off x="408359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3" name="Rechteck 1402"/>
            <p:cNvSpPr/>
            <p:nvPr/>
          </p:nvSpPr>
          <p:spPr>
            <a:xfrm>
              <a:off x="419004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4" name="Rechteck 1403"/>
            <p:cNvSpPr/>
            <p:nvPr/>
          </p:nvSpPr>
          <p:spPr>
            <a:xfrm>
              <a:off x="429649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5" name="Rechteck 1404"/>
            <p:cNvSpPr/>
            <p:nvPr/>
          </p:nvSpPr>
          <p:spPr>
            <a:xfrm>
              <a:off x="440293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6" name="Rechteck 1405"/>
            <p:cNvSpPr/>
            <p:nvPr/>
          </p:nvSpPr>
          <p:spPr>
            <a:xfrm>
              <a:off x="4509384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7" name="Rechteck 1406"/>
            <p:cNvSpPr/>
            <p:nvPr/>
          </p:nvSpPr>
          <p:spPr>
            <a:xfrm>
              <a:off x="461583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8" name="Rechteck 1407"/>
            <p:cNvSpPr/>
            <p:nvPr/>
          </p:nvSpPr>
          <p:spPr>
            <a:xfrm>
              <a:off x="472227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9" name="Rechteck 1408"/>
            <p:cNvSpPr/>
            <p:nvPr/>
          </p:nvSpPr>
          <p:spPr>
            <a:xfrm>
              <a:off x="4828724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0" name="Rechteck 1409"/>
            <p:cNvSpPr/>
            <p:nvPr/>
          </p:nvSpPr>
          <p:spPr>
            <a:xfrm>
              <a:off x="493517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1" name="Rechteck 1410"/>
            <p:cNvSpPr/>
            <p:nvPr/>
          </p:nvSpPr>
          <p:spPr>
            <a:xfrm>
              <a:off x="5041617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2" name="Rechteck 1411"/>
            <p:cNvSpPr/>
            <p:nvPr/>
          </p:nvSpPr>
          <p:spPr>
            <a:xfrm>
              <a:off x="269979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3" name="Rechteck 1412"/>
            <p:cNvSpPr/>
            <p:nvPr/>
          </p:nvSpPr>
          <p:spPr>
            <a:xfrm>
              <a:off x="280623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4" name="Rechteck 1413"/>
            <p:cNvSpPr/>
            <p:nvPr/>
          </p:nvSpPr>
          <p:spPr>
            <a:xfrm>
              <a:off x="291268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5" name="Rechteck 1414"/>
            <p:cNvSpPr/>
            <p:nvPr/>
          </p:nvSpPr>
          <p:spPr>
            <a:xfrm>
              <a:off x="301913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6" name="Rechteck 1415"/>
            <p:cNvSpPr/>
            <p:nvPr/>
          </p:nvSpPr>
          <p:spPr>
            <a:xfrm>
              <a:off x="312557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7" name="Rechteck 1416"/>
            <p:cNvSpPr/>
            <p:nvPr/>
          </p:nvSpPr>
          <p:spPr>
            <a:xfrm>
              <a:off x="323202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8" name="Rechteck 1417"/>
            <p:cNvSpPr/>
            <p:nvPr/>
          </p:nvSpPr>
          <p:spPr>
            <a:xfrm>
              <a:off x="333847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9" name="Rechteck 1418"/>
            <p:cNvSpPr/>
            <p:nvPr/>
          </p:nvSpPr>
          <p:spPr>
            <a:xfrm>
              <a:off x="344491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0" name="Rechteck 1419"/>
            <p:cNvSpPr/>
            <p:nvPr/>
          </p:nvSpPr>
          <p:spPr>
            <a:xfrm>
              <a:off x="355136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1" name="Rechteck 1420"/>
            <p:cNvSpPr/>
            <p:nvPr/>
          </p:nvSpPr>
          <p:spPr>
            <a:xfrm>
              <a:off x="365781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2" name="Rechteck 1421"/>
            <p:cNvSpPr/>
            <p:nvPr/>
          </p:nvSpPr>
          <p:spPr>
            <a:xfrm>
              <a:off x="376425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3" name="Rechteck 1422"/>
            <p:cNvSpPr/>
            <p:nvPr/>
          </p:nvSpPr>
          <p:spPr>
            <a:xfrm>
              <a:off x="387070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4" name="Rechteck 1423"/>
            <p:cNvSpPr/>
            <p:nvPr/>
          </p:nvSpPr>
          <p:spPr>
            <a:xfrm>
              <a:off x="397715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5" name="Rechteck 1424"/>
            <p:cNvSpPr/>
            <p:nvPr/>
          </p:nvSpPr>
          <p:spPr>
            <a:xfrm>
              <a:off x="408359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6" name="Rechteck 1425"/>
            <p:cNvSpPr/>
            <p:nvPr/>
          </p:nvSpPr>
          <p:spPr>
            <a:xfrm>
              <a:off x="419004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7" name="Rechteck 1426"/>
            <p:cNvSpPr/>
            <p:nvPr/>
          </p:nvSpPr>
          <p:spPr>
            <a:xfrm>
              <a:off x="429649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8" name="Rechteck 1427"/>
            <p:cNvSpPr/>
            <p:nvPr/>
          </p:nvSpPr>
          <p:spPr>
            <a:xfrm>
              <a:off x="440293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9" name="Rechteck 1428"/>
            <p:cNvSpPr/>
            <p:nvPr/>
          </p:nvSpPr>
          <p:spPr>
            <a:xfrm>
              <a:off x="4509384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0" name="Rechteck 1429"/>
            <p:cNvSpPr/>
            <p:nvPr/>
          </p:nvSpPr>
          <p:spPr>
            <a:xfrm>
              <a:off x="461583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1" name="Rechteck 1430"/>
            <p:cNvSpPr/>
            <p:nvPr/>
          </p:nvSpPr>
          <p:spPr>
            <a:xfrm>
              <a:off x="472227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2" name="Rechteck 1431"/>
            <p:cNvSpPr/>
            <p:nvPr/>
          </p:nvSpPr>
          <p:spPr>
            <a:xfrm>
              <a:off x="4828724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3" name="Rechteck 1432"/>
            <p:cNvSpPr/>
            <p:nvPr/>
          </p:nvSpPr>
          <p:spPr>
            <a:xfrm>
              <a:off x="493517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4" name="Rechteck 1433"/>
            <p:cNvSpPr/>
            <p:nvPr/>
          </p:nvSpPr>
          <p:spPr>
            <a:xfrm>
              <a:off x="5041617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" name="Rechteck 1434"/>
            <p:cNvSpPr/>
            <p:nvPr/>
          </p:nvSpPr>
          <p:spPr>
            <a:xfrm>
              <a:off x="269979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" name="Rechteck 1435"/>
            <p:cNvSpPr/>
            <p:nvPr/>
          </p:nvSpPr>
          <p:spPr>
            <a:xfrm>
              <a:off x="280623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7" name="Rechteck 1436"/>
            <p:cNvSpPr/>
            <p:nvPr/>
          </p:nvSpPr>
          <p:spPr>
            <a:xfrm>
              <a:off x="291268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8" name="Rechteck 1437"/>
            <p:cNvSpPr/>
            <p:nvPr/>
          </p:nvSpPr>
          <p:spPr>
            <a:xfrm>
              <a:off x="301913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9" name="Rechteck 1438"/>
            <p:cNvSpPr/>
            <p:nvPr/>
          </p:nvSpPr>
          <p:spPr>
            <a:xfrm>
              <a:off x="312557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0" name="Rechteck 1439"/>
            <p:cNvSpPr/>
            <p:nvPr/>
          </p:nvSpPr>
          <p:spPr>
            <a:xfrm>
              <a:off x="323202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1" name="Rechteck 1440"/>
            <p:cNvSpPr/>
            <p:nvPr/>
          </p:nvSpPr>
          <p:spPr>
            <a:xfrm>
              <a:off x="333847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2" name="Rechteck 1441"/>
            <p:cNvSpPr/>
            <p:nvPr/>
          </p:nvSpPr>
          <p:spPr>
            <a:xfrm>
              <a:off x="344491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3" name="Rechteck 1442"/>
            <p:cNvSpPr/>
            <p:nvPr/>
          </p:nvSpPr>
          <p:spPr>
            <a:xfrm>
              <a:off x="355136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4" name="Rechteck 1443"/>
            <p:cNvSpPr/>
            <p:nvPr/>
          </p:nvSpPr>
          <p:spPr>
            <a:xfrm>
              <a:off x="365781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5" name="Rechteck 1444"/>
            <p:cNvSpPr/>
            <p:nvPr/>
          </p:nvSpPr>
          <p:spPr>
            <a:xfrm>
              <a:off x="376425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6" name="Rechteck 1445"/>
            <p:cNvSpPr/>
            <p:nvPr/>
          </p:nvSpPr>
          <p:spPr>
            <a:xfrm>
              <a:off x="387070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7" name="Rechteck 1446"/>
            <p:cNvSpPr/>
            <p:nvPr/>
          </p:nvSpPr>
          <p:spPr>
            <a:xfrm>
              <a:off x="397715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8" name="Rechteck 1447"/>
            <p:cNvSpPr/>
            <p:nvPr/>
          </p:nvSpPr>
          <p:spPr>
            <a:xfrm>
              <a:off x="408359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9" name="Rechteck 1448"/>
            <p:cNvSpPr/>
            <p:nvPr/>
          </p:nvSpPr>
          <p:spPr>
            <a:xfrm>
              <a:off x="419004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0" name="Rechteck 1449"/>
            <p:cNvSpPr/>
            <p:nvPr/>
          </p:nvSpPr>
          <p:spPr>
            <a:xfrm>
              <a:off x="429649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1" name="Rechteck 1450"/>
            <p:cNvSpPr/>
            <p:nvPr/>
          </p:nvSpPr>
          <p:spPr>
            <a:xfrm>
              <a:off x="440293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2" name="Rechteck 1451"/>
            <p:cNvSpPr/>
            <p:nvPr/>
          </p:nvSpPr>
          <p:spPr>
            <a:xfrm>
              <a:off x="4509384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3" name="Rechteck 1452"/>
            <p:cNvSpPr/>
            <p:nvPr/>
          </p:nvSpPr>
          <p:spPr>
            <a:xfrm>
              <a:off x="461583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4" name="Rechteck 1453"/>
            <p:cNvSpPr/>
            <p:nvPr/>
          </p:nvSpPr>
          <p:spPr>
            <a:xfrm>
              <a:off x="472227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5" name="Rechteck 1454"/>
            <p:cNvSpPr/>
            <p:nvPr/>
          </p:nvSpPr>
          <p:spPr>
            <a:xfrm>
              <a:off x="4828724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6" name="Rechteck 1455"/>
            <p:cNvSpPr/>
            <p:nvPr/>
          </p:nvSpPr>
          <p:spPr>
            <a:xfrm>
              <a:off x="493517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7" name="Rechteck 1456"/>
            <p:cNvSpPr/>
            <p:nvPr/>
          </p:nvSpPr>
          <p:spPr>
            <a:xfrm>
              <a:off x="5041617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8" name="Rechteck 1457"/>
            <p:cNvSpPr/>
            <p:nvPr/>
          </p:nvSpPr>
          <p:spPr>
            <a:xfrm>
              <a:off x="269979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9" name="Rechteck 1458"/>
            <p:cNvSpPr/>
            <p:nvPr/>
          </p:nvSpPr>
          <p:spPr>
            <a:xfrm>
              <a:off x="280623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0" name="Rechteck 1459"/>
            <p:cNvSpPr/>
            <p:nvPr/>
          </p:nvSpPr>
          <p:spPr>
            <a:xfrm>
              <a:off x="291268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1" name="Rechteck 1460"/>
            <p:cNvSpPr/>
            <p:nvPr/>
          </p:nvSpPr>
          <p:spPr>
            <a:xfrm>
              <a:off x="301913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2" name="Rechteck 1461"/>
            <p:cNvSpPr/>
            <p:nvPr/>
          </p:nvSpPr>
          <p:spPr>
            <a:xfrm>
              <a:off x="312557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3" name="Rechteck 1462"/>
            <p:cNvSpPr/>
            <p:nvPr/>
          </p:nvSpPr>
          <p:spPr>
            <a:xfrm>
              <a:off x="323202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4" name="Rechteck 1463"/>
            <p:cNvSpPr/>
            <p:nvPr/>
          </p:nvSpPr>
          <p:spPr>
            <a:xfrm>
              <a:off x="333847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5" name="Rechteck 1464"/>
            <p:cNvSpPr/>
            <p:nvPr/>
          </p:nvSpPr>
          <p:spPr>
            <a:xfrm>
              <a:off x="344491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6" name="Rechteck 1465"/>
            <p:cNvSpPr/>
            <p:nvPr/>
          </p:nvSpPr>
          <p:spPr>
            <a:xfrm>
              <a:off x="355136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7" name="Rechteck 1466"/>
            <p:cNvSpPr/>
            <p:nvPr/>
          </p:nvSpPr>
          <p:spPr>
            <a:xfrm>
              <a:off x="365781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8" name="Rechteck 1467"/>
            <p:cNvSpPr/>
            <p:nvPr/>
          </p:nvSpPr>
          <p:spPr>
            <a:xfrm>
              <a:off x="376425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9" name="Rechteck 1468"/>
            <p:cNvSpPr/>
            <p:nvPr/>
          </p:nvSpPr>
          <p:spPr>
            <a:xfrm>
              <a:off x="387070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0" name="Rechteck 1469"/>
            <p:cNvSpPr/>
            <p:nvPr/>
          </p:nvSpPr>
          <p:spPr>
            <a:xfrm>
              <a:off x="397715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1" name="Rechteck 1470"/>
            <p:cNvSpPr/>
            <p:nvPr/>
          </p:nvSpPr>
          <p:spPr>
            <a:xfrm>
              <a:off x="408359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2" name="Rechteck 1471"/>
            <p:cNvSpPr/>
            <p:nvPr/>
          </p:nvSpPr>
          <p:spPr>
            <a:xfrm>
              <a:off x="419004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3" name="Rechteck 1472"/>
            <p:cNvSpPr/>
            <p:nvPr/>
          </p:nvSpPr>
          <p:spPr>
            <a:xfrm>
              <a:off x="429649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4" name="Rechteck 1473"/>
            <p:cNvSpPr/>
            <p:nvPr/>
          </p:nvSpPr>
          <p:spPr>
            <a:xfrm>
              <a:off x="440293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5" name="Rechteck 1474"/>
            <p:cNvSpPr/>
            <p:nvPr/>
          </p:nvSpPr>
          <p:spPr>
            <a:xfrm>
              <a:off x="4509384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6" name="Rechteck 1475"/>
            <p:cNvSpPr/>
            <p:nvPr/>
          </p:nvSpPr>
          <p:spPr>
            <a:xfrm>
              <a:off x="461583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7" name="Rechteck 1476"/>
            <p:cNvSpPr/>
            <p:nvPr/>
          </p:nvSpPr>
          <p:spPr>
            <a:xfrm>
              <a:off x="472227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8" name="Rechteck 1477"/>
            <p:cNvSpPr/>
            <p:nvPr/>
          </p:nvSpPr>
          <p:spPr>
            <a:xfrm>
              <a:off x="4828724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9" name="Rechteck 1478"/>
            <p:cNvSpPr/>
            <p:nvPr/>
          </p:nvSpPr>
          <p:spPr>
            <a:xfrm>
              <a:off x="493517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0" name="Rechteck 1479"/>
            <p:cNvSpPr/>
            <p:nvPr/>
          </p:nvSpPr>
          <p:spPr>
            <a:xfrm>
              <a:off x="5041617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1" name="Rechteck 1480"/>
            <p:cNvSpPr/>
            <p:nvPr/>
          </p:nvSpPr>
          <p:spPr>
            <a:xfrm>
              <a:off x="269979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2" name="Rechteck 1481"/>
            <p:cNvSpPr/>
            <p:nvPr/>
          </p:nvSpPr>
          <p:spPr>
            <a:xfrm>
              <a:off x="280623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3" name="Rechteck 1482"/>
            <p:cNvSpPr/>
            <p:nvPr/>
          </p:nvSpPr>
          <p:spPr>
            <a:xfrm>
              <a:off x="291268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4" name="Rechteck 1483"/>
            <p:cNvSpPr/>
            <p:nvPr/>
          </p:nvSpPr>
          <p:spPr>
            <a:xfrm>
              <a:off x="301913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5" name="Rechteck 1484"/>
            <p:cNvSpPr/>
            <p:nvPr/>
          </p:nvSpPr>
          <p:spPr>
            <a:xfrm>
              <a:off x="312557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6" name="Rechteck 1485"/>
            <p:cNvSpPr/>
            <p:nvPr/>
          </p:nvSpPr>
          <p:spPr>
            <a:xfrm>
              <a:off x="323202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7" name="Rechteck 1486"/>
            <p:cNvSpPr/>
            <p:nvPr/>
          </p:nvSpPr>
          <p:spPr>
            <a:xfrm>
              <a:off x="333847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8" name="Rechteck 1487"/>
            <p:cNvSpPr/>
            <p:nvPr/>
          </p:nvSpPr>
          <p:spPr>
            <a:xfrm>
              <a:off x="344491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9" name="Rechteck 1488"/>
            <p:cNvSpPr/>
            <p:nvPr/>
          </p:nvSpPr>
          <p:spPr>
            <a:xfrm>
              <a:off x="355136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0" name="Rechteck 1489"/>
            <p:cNvSpPr/>
            <p:nvPr/>
          </p:nvSpPr>
          <p:spPr>
            <a:xfrm>
              <a:off x="365781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1" name="Rechteck 1490"/>
            <p:cNvSpPr/>
            <p:nvPr/>
          </p:nvSpPr>
          <p:spPr>
            <a:xfrm>
              <a:off x="376425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2" name="Rechteck 1491"/>
            <p:cNvSpPr/>
            <p:nvPr/>
          </p:nvSpPr>
          <p:spPr>
            <a:xfrm>
              <a:off x="387070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3" name="Rechteck 1492"/>
            <p:cNvSpPr/>
            <p:nvPr/>
          </p:nvSpPr>
          <p:spPr>
            <a:xfrm>
              <a:off x="397715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4" name="Rechteck 1493"/>
            <p:cNvSpPr/>
            <p:nvPr/>
          </p:nvSpPr>
          <p:spPr>
            <a:xfrm>
              <a:off x="408359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5" name="Rechteck 1494"/>
            <p:cNvSpPr/>
            <p:nvPr/>
          </p:nvSpPr>
          <p:spPr>
            <a:xfrm>
              <a:off x="419004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6" name="Rechteck 1495"/>
            <p:cNvSpPr/>
            <p:nvPr/>
          </p:nvSpPr>
          <p:spPr>
            <a:xfrm>
              <a:off x="429649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7" name="Rechteck 1496"/>
            <p:cNvSpPr/>
            <p:nvPr/>
          </p:nvSpPr>
          <p:spPr>
            <a:xfrm>
              <a:off x="440293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8" name="Rechteck 1497"/>
            <p:cNvSpPr/>
            <p:nvPr/>
          </p:nvSpPr>
          <p:spPr>
            <a:xfrm>
              <a:off x="4509384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9" name="Rechteck 1498"/>
            <p:cNvSpPr/>
            <p:nvPr/>
          </p:nvSpPr>
          <p:spPr>
            <a:xfrm>
              <a:off x="461583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0" name="Rechteck 1499"/>
            <p:cNvSpPr/>
            <p:nvPr/>
          </p:nvSpPr>
          <p:spPr>
            <a:xfrm>
              <a:off x="472227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1" name="Rechteck 1500"/>
            <p:cNvSpPr/>
            <p:nvPr/>
          </p:nvSpPr>
          <p:spPr>
            <a:xfrm>
              <a:off x="4828724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2" name="Rechteck 1501"/>
            <p:cNvSpPr/>
            <p:nvPr/>
          </p:nvSpPr>
          <p:spPr>
            <a:xfrm>
              <a:off x="493517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3" name="Rechteck 1502"/>
            <p:cNvSpPr/>
            <p:nvPr/>
          </p:nvSpPr>
          <p:spPr>
            <a:xfrm>
              <a:off x="5041617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4" name="Rechteck 1503"/>
            <p:cNvSpPr/>
            <p:nvPr/>
          </p:nvSpPr>
          <p:spPr>
            <a:xfrm>
              <a:off x="269979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5" name="Rechteck 1504"/>
            <p:cNvSpPr/>
            <p:nvPr/>
          </p:nvSpPr>
          <p:spPr>
            <a:xfrm>
              <a:off x="280623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6" name="Rechteck 1505"/>
            <p:cNvSpPr/>
            <p:nvPr/>
          </p:nvSpPr>
          <p:spPr>
            <a:xfrm>
              <a:off x="291268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7" name="Rechteck 1506"/>
            <p:cNvSpPr/>
            <p:nvPr/>
          </p:nvSpPr>
          <p:spPr>
            <a:xfrm>
              <a:off x="301913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8" name="Rechteck 1507"/>
            <p:cNvSpPr/>
            <p:nvPr/>
          </p:nvSpPr>
          <p:spPr>
            <a:xfrm>
              <a:off x="312557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9" name="Rechteck 1508"/>
            <p:cNvSpPr/>
            <p:nvPr/>
          </p:nvSpPr>
          <p:spPr>
            <a:xfrm>
              <a:off x="323202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0" name="Rechteck 1509"/>
            <p:cNvSpPr/>
            <p:nvPr/>
          </p:nvSpPr>
          <p:spPr>
            <a:xfrm>
              <a:off x="333847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1" name="Rechteck 1510"/>
            <p:cNvSpPr/>
            <p:nvPr/>
          </p:nvSpPr>
          <p:spPr>
            <a:xfrm>
              <a:off x="344491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2" name="Rechteck 1511"/>
            <p:cNvSpPr/>
            <p:nvPr/>
          </p:nvSpPr>
          <p:spPr>
            <a:xfrm>
              <a:off x="355136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3" name="Rechteck 1512"/>
            <p:cNvSpPr/>
            <p:nvPr/>
          </p:nvSpPr>
          <p:spPr>
            <a:xfrm>
              <a:off x="365781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4" name="Rechteck 1513"/>
            <p:cNvSpPr/>
            <p:nvPr/>
          </p:nvSpPr>
          <p:spPr>
            <a:xfrm>
              <a:off x="376425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5" name="Rechteck 1514"/>
            <p:cNvSpPr/>
            <p:nvPr/>
          </p:nvSpPr>
          <p:spPr>
            <a:xfrm>
              <a:off x="387070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6" name="Rechteck 1515"/>
            <p:cNvSpPr/>
            <p:nvPr/>
          </p:nvSpPr>
          <p:spPr>
            <a:xfrm>
              <a:off x="397715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7" name="Rechteck 1516"/>
            <p:cNvSpPr/>
            <p:nvPr/>
          </p:nvSpPr>
          <p:spPr>
            <a:xfrm>
              <a:off x="408359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8" name="Rechteck 1517"/>
            <p:cNvSpPr/>
            <p:nvPr/>
          </p:nvSpPr>
          <p:spPr>
            <a:xfrm>
              <a:off x="419004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9" name="Rechteck 1518"/>
            <p:cNvSpPr/>
            <p:nvPr/>
          </p:nvSpPr>
          <p:spPr>
            <a:xfrm>
              <a:off x="429649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0" name="Rechteck 1519"/>
            <p:cNvSpPr/>
            <p:nvPr/>
          </p:nvSpPr>
          <p:spPr>
            <a:xfrm>
              <a:off x="440293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1" name="Rechteck 1520"/>
            <p:cNvSpPr/>
            <p:nvPr/>
          </p:nvSpPr>
          <p:spPr>
            <a:xfrm>
              <a:off x="4509384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2" name="Rechteck 1521"/>
            <p:cNvSpPr/>
            <p:nvPr/>
          </p:nvSpPr>
          <p:spPr>
            <a:xfrm>
              <a:off x="461583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3" name="Rechteck 1522"/>
            <p:cNvSpPr/>
            <p:nvPr/>
          </p:nvSpPr>
          <p:spPr>
            <a:xfrm>
              <a:off x="472227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4" name="Rechteck 1523"/>
            <p:cNvSpPr/>
            <p:nvPr/>
          </p:nvSpPr>
          <p:spPr>
            <a:xfrm>
              <a:off x="4828724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5" name="Rechteck 1524"/>
            <p:cNvSpPr/>
            <p:nvPr/>
          </p:nvSpPr>
          <p:spPr>
            <a:xfrm>
              <a:off x="493517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6" name="Rechteck 1525"/>
            <p:cNvSpPr/>
            <p:nvPr/>
          </p:nvSpPr>
          <p:spPr>
            <a:xfrm>
              <a:off x="5041617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7" name="Rechteck 1526"/>
            <p:cNvSpPr/>
            <p:nvPr/>
          </p:nvSpPr>
          <p:spPr>
            <a:xfrm>
              <a:off x="269979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8" name="Rechteck 1527"/>
            <p:cNvSpPr/>
            <p:nvPr/>
          </p:nvSpPr>
          <p:spPr>
            <a:xfrm>
              <a:off x="280623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9" name="Rechteck 1528"/>
            <p:cNvSpPr/>
            <p:nvPr/>
          </p:nvSpPr>
          <p:spPr>
            <a:xfrm>
              <a:off x="291268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0" name="Rechteck 1529"/>
            <p:cNvSpPr/>
            <p:nvPr/>
          </p:nvSpPr>
          <p:spPr>
            <a:xfrm>
              <a:off x="301913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1" name="Rechteck 1530"/>
            <p:cNvSpPr/>
            <p:nvPr/>
          </p:nvSpPr>
          <p:spPr>
            <a:xfrm>
              <a:off x="312557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2" name="Rechteck 1531"/>
            <p:cNvSpPr/>
            <p:nvPr/>
          </p:nvSpPr>
          <p:spPr>
            <a:xfrm>
              <a:off x="323202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3" name="Rechteck 1532"/>
            <p:cNvSpPr/>
            <p:nvPr/>
          </p:nvSpPr>
          <p:spPr>
            <a:xfrm>
              <a:off x="333847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4" name="Rechteck 1533"/>
            <p:cNvSpPr/>
            <p:nvPr/>
          </p:nvSpPr>
          <p:spPr>
            <a:xfrm>
              <a:off x="344491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5" name="Rechteck 1534"/>
            <p:cNvSpPr/>
            <p:nvPr/>
          </p:nvSpPr>
          <p:spPr>
            <a:xfrm>
              <a:off x="355136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6" name="Rechteck 1535"/>
            <p:cNvSpPr/>
            <p:nvPr/>
          </p:nvSpPr>
          <p:spPr>
            <a:xfrm>
              <a:off x="365781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" name="Rechteck 1536"/>
            <p:cNvSpPr/>
            <p:nvPr/>
          </p:nvSpPr>
          <p:spPr>
            <a:xfrm>
              <a:off x="376425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" name="Rechteck 1537"/>
            <p:cNvSpPr/>
            <p:nvPr/>
          </p:nvSpPr>
          <p:spPr>
            <a:xfrm>
              <a:off x="387070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" name="Rechteck 1538"/>
            <p:cNvSpPr/>
            <p:nvPr/>
          </p:nvSpPr>
          <p:spPr>
            <a:xfrm>
              <a:off x="397715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" name="Rechteck 1539"/>
            <p:cNvSpPr/>
            <p:nvPr/>
          </p:nvSpPr>
          <p:spPr>
            <a:xfrm>
              <a:off x="408359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" name="Rechteck 1540"/>
            <p:cNvSpPr/>
            <p:nvPr/>
          </p:nvSpPr>
          <p:spPr>
            <a:xfrm>
              <a:off x="419004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" name="Rechteck 1541"/>
            <p:cNvSpPr/>
            <p:nvPr/>
          </p:nvSpPr>
          <p:spPr>
            <a:xfrm>
              <a:off x="429649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" name="Rechteck 1542"/>
            <p:cNvSpPr/>
            <p:nvPr/>
          </p:nvSpPr>
          <p:spPr>
            <a:xfrm>
              <a:off x="440293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4" name="Rechteck 1543"/>
            <p:cNvSpPr/>
            <p:nvPr/>
          </p:nvSpPr>
          <p:spPr>
            <a:xfrm>
              <a:off x="4509384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5" name="Rechteck 1544"/>
            <p:cNvSpPr/>
            <p:nvPr/>
          </p:nvSpPr>
          <p:spPr>
            <a:xfrm>
              <a:off x="461583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6" name="Rechteck 1545"/>
            <p:cNvSpPr/>
            <p:nvPr/>
          </p:nvSpPr>
          <p:spPr>
            <a:xfrm>
              <a:off x="472227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7" name="Rechteck 1546"/>
            <p:cNvSpPr/>
            <p:nvPr/>
          </p:nvSpPr>
          <p:spPr>
            <a:xfrm>
              <a:off x="4828724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8" name="Rechteck 1547"/>
            <p:cNvSpPr/>
            <p:nvPr/>
          </p:nvSpPr>
          <p:spPr>
            <a:xfrm>
              <a:off x="493517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9" name="Rechteck 1548"/>
            <p:cNvSpPr/>
            <p:nvPr/>
          </p:nvSpPr>
          <p:spPr>
            <a:xfrm>
              <a:off x="5041617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0" name="Rechteck 1549"/>
            <p:cNvSpPr/>
            <p:nvPr/>
          </p:nvSpPr>
          <p:spPr>
            <a:xfrm>
              <a:off x="269979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1" name="Rechteck 1550"/>
            <p:cNvSpPr/>
            <p:nvPr/>
          </p:nvSpPr>
          <p:spPr>
            <a:xfrm>
              <a:off x="280623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2" name="Rechteck 1551"/>
            <p:cNvSpPr/>
            <p:nvPr/>
          </p:nvSpPr>
          <p:spPr>
            <a:xfrm>
              <a:off x="291268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3" name="Rechteck 1552"/>
            <p:cNvSpPr/>
            <p:nvPr/>
          </p:nvSpPr>
          <p:spPr>
            <a:xfrm>
              <a:off x="301913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4" name="Rechteck 1553"/>
            <p:cNvSpPr/>
            <p:nvPr/>
          </p:nvSpPr>
          <p:spPr>
            <a:xfrm>
              <a:off x="312557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5" name="Rechteck 1554"/>
            <p:cNvSpPr/>
            <p:nvPr/>
          </p:nvSpPr>
          <p:spPr>
            <a:xfrm>
              <a:off x="323202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6" name="Rechteck 1555"/>
            <p:cNvSpPr/>
            <p:nvPr/>
          </p:nvSpPr>
          <p:spPr>
            <a:xfrm>
              <a:off x="333847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7" name="Rechteck 1556"/>
            <p:cNvSpPr/>
            <p:nvPr/>
          </p:nvSpPr>
          <p:spPr>
            <a:xfrm>
              <a:off x="344491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8" name="Rechteck 1557"/>
            <p:cNvSpPr/>
            <p:nvPr/>
          </p:nvSpPr>
          <p:spPr>
            <a:xfrm>
              <a:off x="355136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9" name="Rechteck 1558"/>
            <p:cNvSpPr/>
            <p:nvPr/>
          </p:nvSpPr>
          <p:spPr>
            <a:xfrm>
              <a:off x="365781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0" name="Rechteck 1559"/>
            <p:cNvSpPr/>
            <p:nvPr/>
          </p:nvSpPr>
          <p:spPr>
            <a:xfrm>
              <a:off x="376425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1" name="Rechteck 1560"/>
            <p:cNvSpPr/>
            <p:nvPr/>
          </p:nvSpPr>
          <p:spPr>
            <a:xfrm>
              <a:off x="387070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2" name="Rechteck 1561"/>
            <p:cNvSpPr/>
            <p:nvPr/>
          </p:nvSpPr>
          <p:spPr>
            <a:xfrm>
              <a:off x="397715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3" name="Rechteck 1562"/>
            <p:cNvSpPr/>
            <p:nvPr/>
          </p:nvSpPr>
          <p:spPr>
            <a:xfrm>
              <a:off x="408359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4" name="Rechteck 1563"/>
            <p:cNvSpPr/>
            <p:nvPr/>
          </p:nvSpPr>
          <p:spPr>
            <a:xfrm>
              <a:off x="419004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5" name="Rechteck 1564"/>
            <p:cNvSpPr/>
            <p:nvPr/>
          </p:nvSpPr>
          <p:spPr>
            <a:xfrm>
              <a:off x="429649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6" name="Rechteck 1565"/>
            <p:cNvSpPr/>
            <p:nvPr/>
          </p:nvSpPr>
          <p:spPr>
            <a:xfrm>
              <a:off x="440293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7" name="Rechteck 1566"/>
            <p:cNvSpPr/>
            <p:nvPr/>
          </p:nvSpPr>
          <p:spPr>
            <a:xfrm>
              <a:off x="4509384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8" name="Rechteck 1567"/>
            <p:cNvSpPr/>
            <p:nvPr/>
          </p:nvSpPr>
          <p:spPr>
            <a:xfrm>
              <a:off x="461583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9" name="Rechteck 1568"/>
            <p:cNvSpPr/>
            <p:nvPr/>
          </p:nvSpPr>
          <p:spPr>
            <a:xfrm>
              <a:off x="472227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0" name="Rechteck 1569"/>
            <p:cNvSpPr/>
            <p:nvPr/>
          </p:nvSpPr>
          <p:spPr>
            <a:xfrm>
              <a:off x="4828724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1" name="Rechteck 1570"/>
            <p:cNvSpPr/>
            <p:nvPr/>
          </p:nvSpPr>
          <p:spPr>
            <a:xfrm>
              <a:off x="493517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2" name="Rechteck 1571"/>
            <p:cNvSpPr/>
            <p:nvPr/>
          </p:nvSpPr>
          <p:spPr>
            <a:xfrm>
              <a:off x="5041617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3" name="Rechteck 1572"/>
            <p:cNvSpPr/>
            <p:nvPr/>
          </p:nvSpPr>
          <p:spPr>
            <a:xfrm>
              <a:off x="269979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4" name="Rechteck 1573"/>
            <p:cNvSpPr/>
            <p:nvPr/>
          </p:nvSpPr>
          <p:spPr>
            <a:xfrm>
              <a:off x="280623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5" name="Rechteck 1574"/>
            <p:cNvSpPr/>
            <p:nvPr/>
          </p:nvSpPr>
          <p:spPr>
            <a:xfrm>
              <a:off x="291268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6" name="Rechteck 1575"/>
            <p:cNvSpPr/>
            <p:nvPr/>
          </p:nvSpPr>
          <p:spPr>
            <a:xfrm>
              <a:off x="301913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7" name="Rechteck 1576"/>
            <p:cNvSpPr/>
            <p:nvPr/>
          </p:nvSpPr>
          <p:spPr>
            <a:xfrm>
              <a:off x="312557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8" name="Rechteck 1577"/>
            <p:cNvSpPr/>
            <p:nvPr/>
          </p:nvSpPr>
          <p:spPr>
            <a:xfrm>
              <a:off x="323202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9" name="Rechteck 1578"/>
            <p:cNvSpPr/>
            <p:nvPr/>
          </p:nvSpPr>
          <p:spPr>
            <a:xfrm>
              <a:off x="333847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0" name="Rechteck 1579"/>
            <p:cNvSpPr/>
            <p:nvPr/>
          </p:nvSpPr>
          <p:spPr>
            <a:xfrm>
              <a:off x="344491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1" name="Rechteck 1580"/>
            <p:cNvSpPr/>
            <p:nvPr/>
          </p:nvSpPr>
          <p:spPr>
            <a:xfrm>
              <a:off x="355136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2" name="Rechteck 1581"/>
            <p:cNvSpPr/>
            <p:nvPr/>
          </p:nvSpPr>
          <p:spPr>
            <a:xfrm>
              <a:off x="365781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3" name="Rechteck 1582"/>
            <p:cNvSpPr/>
            <p:nvPr/>
          </p:nvSpPr>
          <p:spPr>
            <a:xfrm>
              <a:off x="376425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4" name="Rechteck 1583"/>
            <p:cNvSpPr/>
            <p:nvPr/>
          </p:nvSpPr>
          <p:spPr>
            <a:xfrm>
              <a:off x="387070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5" name="Rechteck 1584"/>
            <p:cNvSpPr/>
            <p:nvPr/>
          </p:nvSpPr>
          <p:spPr>
            <a:xfrm>
              <a:off x="397715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6" name="Rechteck 1585"/>
            <p:cNvSpPr/>
            <p:nvPr/>
          </p:nvSpPr>
          <p:spPr>
            <a:xfrm>
              <a:off x="408359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7" name="Rechteck 1586"/>
            <p:cNvSpPr/>
            <p:nvPr/>
          </p:nvSpPr>
          <p:spPr>
            <a:xfrm>
              <a:off x="419004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8" name="Rechteck 1587"/>
            <p:cNvSpPr/>
            <p:nvPr/>
          </p:nvSpPr>
          <p:spPr>
            <a:xfrm>
              <a:off x="429649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9" name="Rechteck 1588"/>
            <p:cNvSpPr/>
            <p:nvPr/>
          </p:nvSpPr>
          <p:spPr>
            <a:xfrm>
              <a:off x="440293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0" name="Rechteck 1589"/>
            <p:cNvSpPr/>
            <p:nvPr/>
          </p:nvSpPr>
          <p:spPr>
            <a:xfrm>
              <a:off x="4509384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1" name="Rechteck 1590"/>
            <p:cNvSpPr/>
            <p:nvPr/>
          </p:nvSpPr>
          <p:spPr>
            <a:xfrm>
              <a:off x="461583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2" name="Rechteck 1591"/>
            <p:cNvSpPr/>
            <p:nvPr/>
          </p:nvSpPr>
          <p:spPr>
            <a:xfrm>
              <a:off x="472227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3" name="Rechteck 1592"/>
            <p:cNvSpPr/>
            <p:nvPr/>
          </p:nvSpPr>
          <p:spPr>
            <a:xfrm>
              <a:off x="4828724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4" name="Rechteck 1593"/>
            <p:cNvSpPr/>
            <p:nvPr/>
          </p:nvSpPr>
          <p:spPr>
            <a:xfrm>
              <a:off x="493517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5" name="Rechteck 1594"/>
            <p:cNvSpPr/>
            <p:nvPr/>
          </p:nvSpPr>
          <p:spPr>
            <a:xfrm>
              <a:off x="5041617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6" name="Rechteck 1595"/>
            <p:cNvSpPr/>
            <p:nvPr/>
          </p:nvSpPr>
          <p:spPr>
            <a:xfrm>
              <a:off x="269979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7" name="Rechteck 1596"/>
            <p:cNvSpPr/>
            <p:nvPr/>
          </p:nvSpPr>
          <p:spPr>
            <a:xfrm>
              <a:off x="280623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8" name="Rechteck 1597"/>
            <p:cNvSpPr/>
            <p:nvPr/>
          </p:nvSpPr>
          <p:spPr>
            <a:xfrm>
              <a:off x="291268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9" name="Rechteck 1598"/>
            <p:cNvSpPr/>
            <p:nvPr/>
          </p:nvSpPr>
          <p:spPr>
            <a:xfrm>
              <a:off x="301913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0" name="Rechteck 1599"/>
            <p:cNvSpPr/>
            <p:nvPr/>
          </p:nvSpPr>
          <p:spPr>
            <a:xfrm>
              <a:off x="312557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1" name="Rechteck 1600"/>
            <p:cNvSpPr/>
            <p:nvPr/>
          </p:nvSpPr>
          <p:spPr>
            <a:xfrm>
              <a:off x="323202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2" name="Rechteck 1601"/>
            <p:cNvSpPr/>
            <p:nvPr/>
          </p:nvSpPr>
          <p:spPr>
            <a:xfrm>
              <a:off x="333847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3" name="Rechteck 1602"/>
            <p:cNvSpPr/>
            <p:nvPr/>
          </p:nvSpPr>
          <p:spPr>
            <a:xfrm>
              <a:off x="344491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4" name="Rechteck 1603"/>
            <p:cNvSpPr/>
            <p:nvPr/>
          </p:nvSpPr>
          <p:spPr>
            <a:xfrm>
              <a:off x="355136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5" name="Rechteck 1604"/>
            <p:cNvSpPr/>
            <p:nvPr/>
          </p:nvSpPr>
          <p:spPr>
            <a:xfrm>
              <a:off x="365781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6" name="Rechteck 1605"/>
            <p:cNvSpPr/>
            <p:nvPr/>
          </p:nvSpPr>
          <p:spPr>
            <a:xfrm>
              <a:off x="376425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7" name="Rechteck 1606"/>
            <p:cNvSpPr/>
            <p:nvPr/>
          </p:nvSpPr>
          <p:spPr>
            <a:xfrm>
              <a:off x="387070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8" name="Rechteck 1607"/>
            <p:cNvSpPr/>
            <p:nvPr/>
          </p:nvSpPr>
          <p:spPr>
            <a:xfrm>
              <a:off x="397715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9" name="Rechteck 1608"/>
            <p:cNvSpPr/>
            <p:nvPr/>
          </p:nvSpPr>
          <p:spPr>
            <a:xfrm>
              <a:off x="408359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0" name="Rechteck 1609"/>
            <p:cNvSpPr/>
            <p:nvPr/>
          </p:nvSpPr>
          <p:spPr>
            <a:xfrm>
              <a:off x="419004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1" name="Rechteck 1610"/>
            <p:cNvSpPr/>
            <p:nvPr/>
          </p:nvSpPr>
          <p:spPr>
            <a:xfrm>
              <a:off x="429649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2" name="Rechteck 1611"/>
            <p:cNvSpPr/>
            <p:nvPr/>
          </p:nvSpPr>
          <p:spPr>
            <a:xfrm>
              <a:off x="440293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3" name="Rechteck 1612"/>
            <p:cNvSpPr/>
            <p:nvPr/>
          </p:nvSpPr>
          <p:spPr>
            <a:xfrm>
              <a:off x="4509384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4" name="Rechteck 1613"/>
            <p:cNvSpPr/>
            <p:nvPr/>
          </p:nvSpPr>
          <p:spPr>
            <a:xfrm>
              <a:off x="461583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5" name="Rechteck 1614"/>
            <p:cNvSpPr/>
            <p:nvPr/>
          </p:nvSpPr>
          <p:spPr>
            <a:xfrm>
              <a:off x="472227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6" name="Rechteck 1615"/>
            <p:cNvSpPr/>
            <p:nvPr/>
          </p:nvSpPr>
          <p:spPr>
            <a:xfrm>
              <a:off x="4828724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7" name="Rechteck 1616"/>
            <p:cNvSpPr/>
            <p:nvPr/>
          </p:nvSpPr>
          <p:spPr>
            <a:xfrm>
              <a:off x="493517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8" name="Rechteck 1617"/>
            <p:cNvSpPr/>
            <p:nvPr/>
          </p:nvSpPr>
          <p:spPr>
            <a:xfrm>
              <a:off x="5041617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9" name="Rechteck 1618"/>
            <p:cNvSpPr/>
            <p:nvPr/>
          </p:nvSpPr>
          <p:spPr>
            <a:xfrm>
              <a:off x="269979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0" name="Rechteck 1619"/>
            <p:cNvSpPr/>
            <p:nvPr/>
          </p:nvSpPr>
          <p:spPr>
            <a:xfrm>
              <a:off x="280623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1" name="Rechteck 1620"/>
            <p:cNvSpPr/>
            <p:nvPr/>
          </p:nvSpPr>
          <p:spPr>
            <a:xfrm>
              <a:off x="291268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2" name="Rechteck 1621"/>
            <p:cNvSpPr/>
            <p:nvPr/>
          </p:nvSpPr>
          <p:spPr>
            <a:xfrm>
              <a:off x="301913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3" name="Rechteck 1622"/>
            <p:cNvSpPr/>
            <p:nvPr/>
          </p:nvSpPr>
          <p:spPr>
            <a:xfrm>
              <a:off x="312557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4" name="Rechteck 1623"/>
            <p:cNvSpPr/>
            <p:nvPr/>
          </p:nvSpPr>
          <p:spPr>
            <a:xfrm>
              <a:off x="323202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5" name="Rechteck 1624"/>
            <p:cNvSpPr/>
            <p:nvPr/>
          </p:nvSpPr>
          <p:spPr>
            <a:xfrm>
              <a:off x="333847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6" name="Rechteck 1625"/>
            <p:cNvSpPr/>
            <p:nvPr/>
          </p:nvSpPr>
          <p:spPr>
            <a:xfrm>
              <a:off x="344491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7" name="Rechteck 1626"/>
            <p:cNvSpPr/>
            <p:nvPr/>
          </p:nvSpPr>
          <p:spPr>
            <a:xfrm>
              <a:off x="355136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8" name="Rechteck 1627"/>
            <p:cNvSpPr/>
            <p:nvPr/>
          </p:nvSpPr>
          <p:spPr>
            <a:xfrm>
              <a:off x="365781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9" name="Rechteck 1628"/>
            <p:cNvSpPr/>
            <p:nvPr/>
          </p:nvSpPr>
          <p:spPr>
            <a:xfrm>
              <a:off x="376425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0" name="Rechteck 1629"/>
            <p:cNvSpPr/>
            <p:nvPr/>
          </p:nvSpPr>
          <p:spPr>
            <a:xfrm>
              <a:off x="387070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1" name="Rechteck 1630"/>
            <p:cNvSpPr/>
            <p:nvPr/>
          </p:nvSpPr>
          <p:spPr>
            <a:xfrm>
              <a:off x="397715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2" name="Rechteck 1631"/>
            <p:cNvSpPr/>
            <p:nvPr/>
          </p:nvSpPr>
          <p:spPr>
            <a:xfrm>
              <a:off x="408359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3" name="Rechteck 1632"/>
            <p:cNvSpPr/>
            <p:nvPr/>
          </p:nvSpPr>
          <p:spPr>
            <a:xfrm>
              <a:off x="419004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4" name="Rechteck 1633"/>
            <p:cNvSpPr/>
            <p:nvPr/>
          </p:nvSpPr>
          <p:spPr>
            <a:xfrm>
              <a:off x="429649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5" name="Rechteck 1634"/>
            <p:cNvSpPr/>
            <p:nvPr/>
          </p:nvSpPr>
          <p:spPr>
            <a:xfrm>
              <a:off x="440293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6" name="Rechteck 1635"/>
            <p:cNvSpPr/>
            <p:nvPr/>
          </p:nvSpPr>
          <p:spPr>
            <a:xfrm>
              <a:off x="4509384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7" name="Rechteck 1636"/>
            <p:cNvSpPr/>
            <p:nvPr/>
          </p:nvSpPr>
          <p:spPr>
            <a:xfrm>
              <a:off x="461583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8" name="Rechteck 1637"/>
            <p:cNvSpPr/>
            <p:nvPr/>
          </p:nvSpPr>
          <p:spPr>
            <a:xfrm>
              <a:off x="472227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9" name="Rechteck 1638"/>
            <p:cNvSpPr/>
            <p:nvPr/>
          </p:nvSpPr>
          <p:spPr>
            <a:xfrm>
              <a:off x="4828724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0" name="Rechteck 1639"/>
            <p:cNvSpPr/>
            <p:nvPr/>
          </p:nvSpPr>
          <p:spPr>
            <a:xfrm>
              <a:off x="493517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1" name="Rechteck 1640"/>
            <p:cNvSpPr/>
            <p:nvPr/>
          </p:nvSpPr>
          <p:spPr>
            <a:xfrm>
              <a:off x="5041617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2" name="Rechteck 1641"/>
            <p:cNvSpPr/>
            <p:nvPr/>
          </p:nvSpPr>
          <p:spPr>
            <a:xfrm>
              <a:off x="269979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3" name="Rechteck 1642"/>
            <p:cNvSpPr/>
            <p:nvPr/>
          </p:nvSpPr>
          <p:spPr>
            <a:xfrm>
              <a:off x="280623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4" name="Rechteck 1643"/>
            <p:cNvSpPr/>
            <p:nvPr/>
          </p:nvSpPr>
          <p:spPr>
            <a:xfrm>
              <a:off x="291268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5" name="Rechteck 1644"/>
            <p:cNvSpPr/>
            <p:nvPr/>
          </p:nvSpPr>
          <p:spPr>
            <a:xfrm>
              <a:off x="301913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6" name="Rechteck 1645"/>
            <p:cNvSpPr/>
            <p:nvPr/>
          </p:nvSpPr>
          <p:spPr>
            <a:xfrm>
              <a:off x="312557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7" name="Rechteck 1646"/>
            <p:cNvSpPr/>
            <p:nvPr/>
          </p:nvSpPr>
          <p:spPr>
            <a:xfrm>
              <a:off x="323202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8" name="Rechteck 1647"/>
            <p:cNvSpPr/>
            <p:nvPr/>
          </p:nvSpPr>
          <p:spPr>
            <a:xfrm>
              <a:off x="333847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9" name="Rechteck 1648"/>
            <p:cNvSpPr/>
            <p:nvPr/>
          </p:nvSpPr>
          <p:spPr>
            <a:xfrm>
              <a:off x="344491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0" name="Rechteck 1649"/>
            <p:cNvSpPr/>
            <p:nvPr/>
          </p:nvSpPr>
          <p:spPr>
            <a:xfrm>
              <a:off x="355136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1" name="Rechteck 1650"/>
            <p:cNvSpPr/>
            <p:nvPr/>
          </p:nvSpPr>
          <p:spPr>
            <a:xfrm>
              <a:off x="365781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2" name="Rechteck 1651"/>
            <p:cNvSpPr/>
            <p:nvPr/>
          </p:nvSpPr>
          <p:spPr>
            <a:xfrm>
              <a:off x="376425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3" name="Rechteck 1652"/>
            <p:cNvSpPr/>
            <p:nvPr/>
          </p:nvSpPr>
          <p:spPr>
            <a:xfrm>
              <a:off x="387070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4" name="Rechteck 1653"/>
            <p:cNvSpPr/>
            <p:nvPr/>
          </p:nvSpPr>
          <p:spPr>
            <a:xfrm>
              <a:off x="397715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5" name="Rechteck 1654"/>
            <p:cNvSpPr/>
            <p:nvPr/>
          </p:nvSpPr>
          <p:spPr>
            <a:xfrm>
              <a:off x="408359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6" name="Rechteck 1655"/>
            <p:cNvSpPr/>
            <p:nvPr/>
          </p:nvSpPr>
          <p:spPr>
            <a:xfrm>
              <a:off x="419004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7" name="Rechteck 1656"/>
            <p:cNvSpPr/>
            <p:nvPr/>
          </p:nvSpPr>
          <p:spPr>
            <a:xfrm>
              <a:off x="429649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8" name="Rechteck 1657"/>
            <p:cNvSpPr/>
            <p:nvPr/>
          </p:nvSpPr>
          <p:spPr>
            <a:xfrm>
              <a:off x="440293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9" name="Rechteck 1658"/>
            <p:cNvSpPr/>
            <p:nvPr/>
          </p:nvSpPr>
          <p:spPr>
            <a:xfrm>
              <a:off x="4509384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0" name="Rechteck 1659"/>
            <p:cNvSpPr/>
            <p:nvPr/>
          </p:nvSpPr>
          <p:spPr>
            <a:xfrm>
              <a:off x="461583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1" name="Rechteck 1660"/>
            <p:cNvSpPr/>
            <p:nvPr/>
          </p:nvSpPr>
          <p:spPr>
            <a:xfrm>
              <a:off x="472227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2" name="Rechteck 1661"/>
            <p:cNvSpPr/>
            <p:nvPr/>
          </p:nvSpPr>
          <p:spPr>
            <a:xfrm>
              <a:off x="4828724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3" name="Rechteck 1662"/>
            <p:cNvSpPr/>
            <p:nvPr/>
          </p:nvSpPr>
          <p:spPr>
            <a:xfrm>
              <a:off x="493517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4" name="Rechteck 1663"/>
            <p:cNvSpPr/>
            <p:nvPr/>
          </p:nvSpPr>
          <p:spPr>
            <a:xfrm>
              <a:off x="5041617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65" name="Rechteck 1664"/>
          <p:cNvSpPr/>
          <p:nvPr/>
        </p:nvSpPr>
        <p:spPr>
          <a:xfrm>
            <a:off x="251520" y="1131590"/>
            <a:ext cx="3600400" cy="38164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975" indent="-180975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The next step is to figure out how many times (x – 1) occurs in 3x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– x – 2.</a:t>
            </a:r>
          </a:p>
          <a:p>
            <a:pPr marL="180975" indent="-180975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As (x – 1) has only two terms it is enough to note 3x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– x  in the next line of the division.</a:t>
            </a:r>
          </a:p>
          <a:p>
            <a:pPr marL="180975" indent="-180975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Now, we need to multiply (x – 1) by 3x which leads to 3x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– 3x.</a:t>
            </a:r>
          </a:p>
          <a:p>
            <a:pPr marL="180975" indent="-180975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With the subtraction</a:t>
            </a:r>
          </a:p>
          <a:p>
            <a:pPr marL="180975" indent="-180975" algn="ctr"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(3x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– x) – (3x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– 3x) = 2x</a:t>
            </a:r>
          </a:p>
          <a:p>
            <a:pPr marL="180975" indent="-180975"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	we have</a:t>
            </a:r>
          </a:p>
          <a:p>
            <a:pPr marL="180975" indent="-180975" algn="ctr"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x</a:t>
            </a:r>
            <a:r>
              <a:rPr lang="en-US" sz="1400" baseline="30000" dirty="0" smtClean="0">
                <a:solidFill>
                  <a:schemeClr val="tx1"/>
                </a:solidFill>
              </a:rPr>
              <a:t>3</a:t>
            </a:r>
            <a:r>
              <a:rPr lang="en-US" sz="1400" dirty="0" smtClean="0">
                <a:solidFill>
                  <a:schemeClr val="tx1"/>
                </a:solidFill>
              </a:rPr>
              <a:t> + 2x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– x – 2 = (x – 1) (x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+ 3x) + 2x – 2 </a:t>
            </a:r>
          </a:p>
          <a:p>
            <a:pPr marL="180975" indent="-180975" algn="ctr">
              <a:spcAft>
                <a:spcPts val="6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grpSp>
        <p:nvGrpSpPr>
          <p:cNvPr id="418" name="Gruppieren 3331"/>
          <p:cNvGrpSpPr/>
          <p:nvPr/>
        </p:nvGrpSpPr>
        <p:grpSpPr>
          <a:xfrm>
            <a:off x="4101618" y="1241544"/>
            <a:ext cx="4683652" cy="212894"/>
            <a:chOff x="4101618" y="1241544"/>
            <a:chExt cx="4683652" cy="212894"/>
          </a:xfrm>
          <a:noFill/>
        </p:grpSpPr>
        <p:sp>
          <p:nvSpPr>
            <p:cNvPr id="1671" name="Rechteck 1670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(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72" name="Rechteck 1671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3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1673" name="Rechteck 1672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+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74" name="Rechteck 1673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2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75" name="Rechteck 1674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2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1676" name="Rechteck 1675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1677" name="Rechteck 1676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678" name="Rechteck 1677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1679" name="Rechteck 1678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1680" name="Rechteck 1679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681" name="Rechteck 1680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)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82" name="Rechteck 1681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: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83" name="Rechteck 1682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(x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84" name="Rechteck 1683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1685" name="Rechteck 1684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1)</a:t>
              </a:r>
            </a:p>
          </p:txBody>
        </p:sp>
        <p:sp>
          <p:nvSpPr>
            <p:cNvPr id="1686" name="Rechteck 1685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=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87" name="Rechteck 1686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2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1688" name="Rechteck 1687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+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1689" name="Rechteck 1688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3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1690" name="Rechteck 1689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x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1691" name="Rechteck 1690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1692" name="Rechteck 1691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419" name="Gruppieren 3332"/>
          <p:cNvGrpSpPr/>
          <p:nvPr/>
        </p:nvGrpSpPr>
        <p:grpSpPr>
          <a:xfrm>
            <a:off x="4101618" y="1558875"/>
            <a:ext cx="4683652" cy="212894"/>
            <a:chOff x="4101618" y="1241544"/>
            <a:chExt cx="4683652" cy="212894"/>
          </a:xfrm>
          <a:noFill/>
        </p:grpSpPr>
        <p:sp>
          <p:nvSpPr>
            <p:cNvPr id="3334" name="Rechteck 3333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-(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35" name="Rechteck 3334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3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3336" name="Rechteck 3335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3337" name="Rechteck 3336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38" name="Rechteck 3337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2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3339" name="Rechteck 3338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)</a:t>
              </a:r>
            </a:p>
          </p:txBody>
        </p:sp>
        <p:sp>
          <p:nvSpPr>
            <p:cNvPr id="3340" name="Rechteck 3339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41" name="Rechteck 3340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42" name="Rechteck 3341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43" name="Rechteck 3342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44" name="Rechteck 3343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45" name="Rechteck 3344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46" name="Rechteck 3345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47" name="Rechteck 3346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48" name="Rechteck 3347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49" name="Rechteck 3348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50" name="Rechteck 3349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51" name="Rechteck 3350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52" name="Rechteck 3351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53" name="Rechteck 3352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54" name="Rechteck 3353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55" name="Rechteck 3354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420" name="Gruppieren 3355"/>
          <p:cNvGrpSpPr/>
          <p:nvPr/>
        </p:nvGrpSpPr>
        <p:grpSpPr>
          <a:xfrm>
            <a:off x="4101618" y="1875485"/>
            <a:ext cx="4683652" cy="212894"/>
            <a:chOff x="4101618" y="1241544"/>
            <a:chExt cx="4683652" cy="212894"/>
          </a:xfrm>
          <a:noFill/>
        </p:grpSpPr>
        <p:sp>
          <p:nvSpPr>
            <p:cNvPr id="3357" name="Rechteck 3356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58" name="Rechteck 3357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59" name="Rechteck 3358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60" name="Rechteck 3359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3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61" name="Rechteck 3360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2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3362" name="Rechteck 3361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3363" name="Rechteck 3362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64" name="Rechteck 3363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3365" name="Rechteck 3364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66" name="Rechteck 3365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67" name="Rechteck 3366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68" name="Rechteck 3367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69" name="Rechteck 3368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70" name="Rechteck 3369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71" name="Rechteck 3370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72" name="Rechteck 3371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73" name="Rechteck 3372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74" name="Rechteck 3373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75" name="Rechteck 3374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76" name="Rechteck 3375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77" name="Rechteck 3376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78" name="Rechteck 3377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835" name="Gruppieren 3378"/>
          <p:cNvGrpSpPr/>
          <p:nvPr/>
        </p:nvGrpSpPr>
        <p:grpSpPr>
          <a:xfrm>
            <a:off x="4101618" y="2196858"/>
            <a:ext cx="4683652" cy="212894"/>
            <a:chOff x="4101618" y="1241544"/>
            <a:chExt cx="4683652" cy="212894"/>
          </a:xfrm>
          <a:noFill/>
        </p:grpSpPr>
        <p:sp>
          <p:nvSpPr>
            <p:cNvPr id="3380" name="Rechteck 3379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81" name="Rechteck 3380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82" name="Rechteck 3381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-(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83" name="Rechteck 3382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3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84" name="Rechteck 3383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x</a:t>
              </a:r>
              <a:r>
                <a:rPr lang="en-US" sz="1200" baseline="30000" dirty="0" smtClean="0">
                  <a:solidFill>
                    <a:srgbClr val="C00000"/>
                  </a:solidFill>
                </a:rPr>
                <a:t>2</a:t>
              </a:r>
              <a:endParaRPr lang="en-US" sz="1200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3385" name="Rechteck 3384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–</a:t>
              </a:r>
            </a:p>
          </p:txBody>
        </p:sp>
        <p:sp>
          <p:nvSpPr>
            <p:cNvPr id="3386" name="Rechteck 3385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3387" name="Rechteck 3386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x</a:t>
              </a:r>
            </a:p>
          </p:txBody>
        </p:sp>
        <p:sp>
          <p:nvSpPr>
            <p:cNvPr id="3388" name="Rechteck 3387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)</a:t>
              </a:r>
            </a:p>
          </p:txBody>
        </p:sp>
        <p:sp>
          <p:nvSpPr>
            <p:cNvPr id="3389" name="Rechteck 3388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390" name="Rechteck 3389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91" name="Rechteck 3390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92" name="Rechteck 3391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93" name="Rechteck 3392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394" name="Rechteck 3393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395" name="Rechteck 3394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96" name="Rechteck 3395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397" name="Rechteck 3396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398" name="Rechteck 3397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399" name="Rechteck 3398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400" name="Rechteck 3399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401" name="Rechteck 3400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</p:grpSp>
      <p:grpSp>
        <p:nvGrpSpPr>
          <p:cNvPr id="3328" name="Gruppieren 3401"/>
          <p:cNvGrpSpPr/>
          <p:nvPr/>
        </p:nvGrpSpPr>
        <p:grpSpPr>
          <a:xfrm>
            <a:off x="4101618" y="2513468"/>
            <a:ext cx="4683652" cy="212894"/>
            <a:chOff x="4101618" y="1241544"/>
            <a:chExt cx="4683652" cy="212894"/>
          </a:xfrm>
          <a:noFill/>
        </p:grpSpPr>
        <p:sp>
          <p:nvSpPr>
            <p:cNvPr id="3403" name="Rechteck 3402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04" name="Rechteck 3403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05" name="Rechteck 3404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06" name="Rechteck 3405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07" name="Rechteck 3406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08" name="Rechteck 3407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409" name="Rechteck 3408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410" name="Rechteck 3409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x</a:t>
              </a:r>
            </a:p>
          </p:txBody>
        </p:sp>
        <p:sp>
          <p:nvSpPr>
            <p:cNvPr id="3411" name="Rechteck 3410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412" name="Rechteck 3411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413" name="Rechteck 3412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14" name="Rechteck 3413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15" name="Rechteck 3414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16" name="Rechteck 3415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417" name="Rechteck 3416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418" name="Rechteck 3417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19" name="Rechteck 3418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20" name="Rechteck 3419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421" name="Rechteck 3420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422" name="Rechteck 3421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423" name="Rechteck 3422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424" name="Rechteck 3423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</p:grpSp>
      <p:grpSp>
        <p:nvGrpSpPr>
          <p:cNvPr id="3329" name="Gruppieren 3424"/>
          <p:cNvGrpSpPr/>
          <p:nvPr/>
        </p:nvGrpSpPr>
        <p:grpSpPr>
          <a:xfrm>
            <a:off x="4101618" y="2834841"/>
            <a:ext cx="4683652" cy="212894"/>
            <a:chOff x="4101618" y="1241544"/>
            <a:chExt cx="4683652" cy="212894"/>
          </a:xfrm>
          <a:noFill/>
        </p:grpSpPr>
        <p:sp>
          <p:nvSpPr>
            <p:cNvPr id="3426" name="Rechteck 3425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27" name="Rechteck 3426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28" name="Rechteck 3427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29" name="Rechteck 3428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30" name="Rechteck 3429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31" name="Rechteck 3430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32" name="Rechteck 3431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33" name="Rechteck 3432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34" name="Rechteck 3433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35" name="Rechteck 3434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36" name="Rechteck 3435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37" name="Rechteck 3436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38" name="Rechteck 3437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39" name="Rechteck 3438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40" name="Rechteck 3439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41" name="Rechteck 3440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42" name="Rechteck 3441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43" name="Rechteck 3442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44" name="Rechteck 3443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45" name="Rechteck 3444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46" name="Rechteck 3445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47" name="Rechteck 3446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</p:grpSp>
      <p:grpSp>
        <p:nvGrpSpPr>
          <p:cNvPr id="3330" name="Gruppieren 3447"/>
          <p:cNvGrpSpPr/>
          <p:nvPr/>
        </p:nvGrpSpPr>
        <p:grpSpPr>
          <a:xfrm>
            <a:off x="4101618" y="3156214"/>
            <a:ext cx="4683652" cy="212894"/>
            <a:chOff x="4101618" y="1241544"/>
            <a:chExt cx="4683652" cy="212894"/>
          </a:xfrm>
          <a:noFill/>
        </p:grpSpPr>
        <p:sp>
          <p:nvSpPr>
            <p:cNvPr id="3449" name="Rechteck 3448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50" name="Rechteck 3449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51" name="Rechteck 3450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52" name="Rechteck 3451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53" name="Rechteck 3452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54" name="Rechteck 3453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55" name="Rechteck 3454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56" name="Rechteck 3455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57" name="Rechteck 3456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58" name="Rechteck 3457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59" name="Rechteck 3458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60" name="Rechteck 3459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61" name="Rechteck 3460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62" name="Rechteck 3461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63" name="Rechteck 3462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64" name="Rechteck 3463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65" name="Rechteck 3464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66" name="Rechteck 3465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67" name="Rechteck 3466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68" name="Rechteck 3467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69" name="Rechteck 3468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0" name="Rechteck 3469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</p:grpSp>
      <p:grpSp>
        <p:nvGrpSpPr>
          <p:cNvPr id="3331" name="Gruppieren 3470"/>
          <p:cNvGrpSpPr/>
          <p:nvPr/>
        </p:nvGrpSpPr>
        <p:grpSpPr>
          <a:xfrm>
            <a:off x="4101618" y="3477587"/>
            <a:ext cx="4683652" cy="212894"/>
            <a:chOff x="4101618" y="1241544"/>
            <a:chExt cx="4683652" cy="212894"/>
          </a:xfrm>
          <a:noFill/>
        </p:grpSpPr>
        <p:sp>
          <p:nvSpPr>
            <p:cNvPr id="3472" name="Rechteck 3471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3" name="Rechteck 3472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4" name="Rechteck 3473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5" name="Rechteck 3474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6" name="Rechteck 3475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7" name="Rechteck 3476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8" name="Rechteck 3477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9" name="Rechteck 3478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0" name="Rechteck 3479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1" name="Rechteck 3480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2" name="Rechteck 3481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3" name="Rechteck 3482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4" name="Rechteck 3483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5" name="Rechteck 3484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6" name="Rechteck 3485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7" name="Rechteck 3486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8" name="Rechteck 3487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9" name="Rechteck 3488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0" name="Rechteck 3489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1" name="Rechteck 3490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2" name="Rechteck 3491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3" name="Rechteck 3492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</p:grpSp>
      <p:grpSp>
        <p:nvGrpSpPr>
          <p:cNvPr id="3332" name="Gruppieren 3493"/>
          <p:cNvGrpSpPr/>
          <p:nvPr/>
        </p:nvGrpSpPr>
        <p:grpSpPr>
          <a:xfrm>
            <a:off x="4101618" y="3794197"/>
            <a:ext cx="4683652" cy="212894"/>
            <a:chOff x="4101618" y="1241544"/>
            <a:chExt cx="4683652" cy="212894"/>
          </a:xfrm>
          <a:noFill/>
        </p:grpSpPr>
        <p:sp>
          <p:nvSpPr>
            <p:cNvPr id="3495" name="Rechteck 3494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6" name="Rechteck 3495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7" name="Rechteck 3496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8" name="Rechteck 3497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9" name="Rechteck 3498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0" name="Rechteck 3499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1" name="Rechteck 3500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2" name="Rechteck 3501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3" name="Rechteck 3502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4" name="Rechteck 3503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5" name="Rechteck 3504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6" name="Rechteck 3505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7" name="Rechteck 3506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8" name="Rechteck 3507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9" name="Rechteck 3508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0" name="Rechteck 3509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1" name="Rechteck 3510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2" name="Rechteck 3511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3" name="Rechteck 3512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4" name="Rechteck 3513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5" name="Rechteck 3514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6" name="Rechteck 3515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</p:grpSp>
      <p:grpSp>
        <p:nvGrpSpPr>
          <p:cNvPr id="3333" name="Gruppieren 3516"/>
          <p:cNvGrpSpPr/>
          <p:nvPr/>
        </p:nvGrpSpPr>
        <p:grpSpPr>
          <a:xfrm>
            <a:off x="4101618" y="4115570"/>
            <a:ext cx="4683652" cy="212894"/>
            <a:chOff x="4101618" y="1241544"/>
            <a:chExt cx="4683652" cy="212894"/>
          </a:xfrm>
          <a:noFill/>
        </p:grpSpPr>
        <p:sp>
          <p:nvSpPr>
            <p:cNvPr id="3518" name="Rechteck 3517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9" name="Rechteck 3518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0" name="Rechteck 3519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1" name="Rechteck 3520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2" name="Rechteck 3521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3" name="Rechteck 3522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4" name="Rechteck 3523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5" name="Rechteck 3524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6" name="Rechteck 3525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7" name="Rechteck 3526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8" name="Rechteck 3527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9" name="Rechteck 3528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0" name="Rechteck 3529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1" name="Rechteck 3530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2" name="Rechteck 3531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3" name="Rechteck 3532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4" name="Rechteck 3533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5" name="Rechteck 3534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6" name="Rechteck 3535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7" name="Rechteck 3536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8" name="Rechteck 3537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9" name="Rechteck 3538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</p:grpSp>
      <p:cxnSp>
        <p:nvCxnSpPr>
          <p:cNvPr id="3542" name="Gerade Verbindung 3541"/>
          <p:cNvCxnSpPr>
            <a:stCxn id="143" idx="1"/>
            <a:endCxn id="155" idx="1"/>
          </p:cNvCxnSpPr>
          <p:nvPr/>
        </p:nvCxnSpPr>
        <p:spPr>
          <a:xfrm>
            <a:off x="4102383" y="1823494"/>
            <a:ext cx="127735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2" name="Gerade Verbindung 1891"/>
          <p:cNvCxnSpPr>
            <a:stCxn id="285" idx="1"/>
            <a:endCxn id="299" idx="1"/>
          </p:cNvCxnSpPr>
          <p:nvPr/>
        </p:nvCxnSpPr>
        <p:spPr>
          <a:xfrm>
            <a:off x="4528169" y="2462173"/>
            <a:ext cx="149025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Worked out example:</a:t>
            </a:r>
            <a:br>
              <a:rPr lang="en-US" dirty="0" smtClean="0"/>
            </a:br>
            <a:r>
              <a:rPr lang="en-US" dirty="0" smtClean="0"/>
              <a:t>long division</a:t>
            </a:r>
            <a:endParaRPr lang="en-US" dirty="0"/>
          </a:p>
        </p:txBody>
      </p:sp>
      <p:grpSp>
        <p:nvGrpSpPr>
          <p:cNvPr id="26" name="Gruppieren 1665"/>
          <p:cNvGrpSpPr/>
          <p:nvPr/>
        </p:nvGrpSpPr>
        <p:grpSpPr>
          <a:xfrm>
            <a:off x="3995936" y="1131590"/>
            <a:ext cx="4896544" cy="3834131"/>
            <a:chOff x="251520" y="1131590"/>
            <a:chExt cx="4896544" cy="3834131"/>
          </a:xfrm>
        </p:grpSpPr>
        <p:sp>
          <p:nvSpPr>
            <p:cNvPr id="3" name="Rechteck 2"/>
            <p:cNvSpPr/>
            <p:nvPr/>
          </p:nvSpPr>
          <p:spPr>
            <a:xfrm>
              <a:off x="251520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hteck 3"/>
            <p:cNvSpPr/>
            <p:nvPr/>
          </p:nvSpPr>
          <p:spPr>
            <a:xfrm>
              <a:off x="357967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hteck 4"/>
            <p:cNvSpPr/>
            <p:nvPr/>
          </p:nvSpPr>
          <p:spPr>
            <a:xfrm>
              <a:off x="46441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hteck 5"/>
            <p:cNvSpPr/>
            <p:nvPr/>
          </p:nvSpPr>
          <p:spPr>
            <a:xfrm>
              <a:off x="570860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hteck 6"/>
            <p:cNvSpPr/>
            <p:nvPr/>
          </p:nvSpPr>
          <p:spPr>
            <a:xfrm>
              <a:off x="67730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hteck 7"/>
            <p:cNvSpPr/>
            <p:nvPr/>
          </p:nvSpPr>
          <p:spPr>
            <a:xfrm>
              <a:off x="78375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hteck 8"/>
            <p:cNvSpPr/>
            <p:nvPr/>
          </p:nvSpPr>
          <p:spPr>
            <a:xfrm>
              <a:off x="890200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hteck 9"/>
            <p:cNvSpPr/>
            <p:nvPr/>
          </p:nvSpPr>
          <p:spPr>
            <a:xfrm>
              <a:off x="99664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110309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hteck 11"/>
            <p:cNvSpPr/>
            <p:nvPr/>
          </p:nvSpPr>
          <p:spPr>
            <a:xfrm>
              <a:off x="120953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hteck 12"/>
            <p:cNvSpPr/>
            <p:nvPr/>
          </p:nvSpPr>
          <p:spPr>
            <a:xfrm>
              <a:off x="131598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hteck 13"/>
            <p:cNvSpPr/>
            <p:nvPr/>
          </p:nvSpPr>
          <p:spPr>
            <a:xfrm>
              <a:off x="142243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hteck 14"/>
            <p:cNvSpPr/>
            <p:nvPr/>
          </p:nvSpPr>
          <p:spPr>
            <a:xfrm>
              <a:off x="152887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163532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hteck 16"/>
            <p:cNvSpPr/>
            <p:nvPr/>
          </p:nvSpPr>
          <p:spPr>
            <a:xfrm>
              <a:off x="1741773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hteck 17"/>
            <p:cNvSpPr/>
            <p:nvPr/>
          </p:nvSpPr>
          <p:spPr>
            <a:xfrm>
              <a:off x="184821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hteck 18"/>
            <p:cNvSpPr/>
            <p:nvPr/>
          </p:nvSpPr>
          <p:spPr>
            <a:xfrm>
              <a:off x="195466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206111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216755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hteck 21"/>
            <p:cNvSpPr/>
            <p:nvPr/>
          </p:nvSpPr>
          <p:spPr>
            <a:xfrm>
              <a:off x="2274006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hteck 22"/>
            <p:cNvSpPr/>
            <p:nvPr/>
          </p:nvSpPr>
          <p:spPr>
            <a:xfrm>
              <a:off x="238045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248689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hteck 24"/>
            <p:cNvSpPr/>
            <p:nvPr/>
          </p:nvSpPr>
          <p:spPr>
            <a:xfrm>
              <a:off x="259334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251520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357967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46441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70860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hteck 30"/>
            <p:cNvSpPr/>
            <p:nvPr/>
          </p:nvSpPr>
          <p:spPr>
            <a:xfrm>
              <a:off x="67730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hteck 31"/>
            <p:cNvSpPr/>
            <p:nvPr/>
          </p:nvSpPr>
          <p:spPr>
            <a:xfrm>
              <a:off x="78375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890200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99664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110309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120953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131598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hteck 37"/>
            <p:cNvSpPr/>
            <p:nvPr/>
          </p:nvSpPr>
          <p:spPr>
            <a:xfrm>
              <a:off x="142243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hteck 38"/>
            <p:cNvSpPr/>
            <p:nvPr/>
          </p:nvSpPr>
          <p:spPr>
            <a:xfrm>
              <a:off x="152887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163532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hteck 40"/>
            <p:cNvSpPr/>
            <p:nvPr/>
          </p:nvSpPr>
          <p:spPr>
            <a:xfrm>
              <a:off x="1741773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hteck 41"/>
            <p:cNvSpPr/>
            <p:nvPr/>
          </p:nvSpPr>
          <p:spPr>
            <a:xfrm>
              <a:off x="184821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hteck 42"/>
            <p:cNvSpPr/>
            <p:nvPr/>
          </p:nvSpPr>
          <p:spPr>
            <a:xfrm>
              <a:off x="195466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206111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hteck 44"/>
            <p:cNvSpPr/>
            <p:nvPr/>
          </p:nvSpPr>
          <p:spPr>
            <a:xfrm>
              <a:off x="216755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hteck 45"/>
            <p:cNvSpPr/>
            <p:nvPr/>
          </p:nvSpPr>
          <p:spPr>
            <a:xfrm>
              <a:off x="2274006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hteck 46"/>
            <p:cNvSpPr/>
            <p:nvPr/>
          </p:nvSpPr>
          <p:spPr>
            <a:xfrm>
              <a:off x="238045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hteck 47"/>
            <p:cNvSpPr/>
            <p:nvPr/>
          </p:nvSpPr>
          <p:spPr>
            <a:xfrm>
              <a:off x="248689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hteck 48"/>
            <p:cNvSpPr/>
            <p:nvPr/>
          </p:nvSpPr>
          <p:spPr>
            <a:xfrm>
              <a:off x="259334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hteck 49"/>
            <p:cNvSpPr/>
            <p:nvPr/>
          </p:nvSpPr>
          <p:spPr>
            <a:xfrm>
              <a:off x="251520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hteck 50"/>
            <p:cNvSpPr/>
            <p:nvPr/>
          </p:nvSpPr>
          <p:spPr>
            <a:xfrm>
              <a:off x="357967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hteck 51"/>
            <p:cNvSpPr/>
            <p:nvPr/>
          </p:nvSpPr>
          <p:spPr>
            <a:xfrm>
              <a:off x="46441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hteck 52"/>
            <p:cNvSpPr/>
            <p:nvPr/>
          </p:nvSpPr>
          <p:spPr>
            <a:xfrm>
              <a:off x="570860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hteck 53"/>
            <p:cNvSpPr/>
            <p:nvPr/>
          </p:nvSpPr>
          <p:spPr>
            <a:xfrm>
              <a:off x="67730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hteck 54"/>
            <p:cNvSpPr/>
            <p:nvPr/>
          </p:nvSpPr>
          <p:spPr>
            <a:xfrm>
              <a:off x="78375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hteck 55"/>
            <p:cNvSpPr/>
            <p:nvPr/>
          </p:nvSpPr>
          <p:spPr>
            <a:xfrm>
              <a:off x="890200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hteck 56"/>
            <p:cNvSpPr/>
            <p:nvPr/>
          </p:nvSpPr>
          <p:spPr>
            <a:xfrm>
              <a:off x="99664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hteck 57"/>
            <p:cNvSpPr/>
            <p:nvPr/>
          </p:nvSpPr>
          <p:spPr>
            <a:xfrm>
              <a:off x="110309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hteck 58"/>
            <p:cNvSpPr/>
            <p:nvPr/>
          </p:nvSpPr>
          <p:spPr>
            <a:xfrm>
              <a:off x="120953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hteck 59"/>
            <p:cNvSpPr/>
            <p:nvPr/>
          </p:nvSpPr>
          <p:spPr>
            <a:xfrm>
              <a:off x="131598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hteck 60"/>
            <p:cNvSpPr/>
            <p:nvPr/>
          </p:nvSpPr>
          <p:spPr>
            <a:xfrm>
              <a:off x="142243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hteck 61"/>
            <p:cNvSpPr/>
            <p:nvPr/>
          </p:nvSpPr>
          <p:spPr>
            <a:xfrm>
              <a:off x="152887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hteck 62"/>
            <p:cNvSpPr/>
            <p:nvPr/>
          </p:nvSpPr>
          <p:spPr>
            <a:xfrm>
              <a:off x="163532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hteck 63"/>
            <p:cNvSpPr/>
            <p:nvPr/>
          </p:nvSpPr>
          <p:spPr>
            <a:xfrm>
              <a:off x="1741773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hteck 64"/>
            <p:cNvSpPr/>
            <p:nvPr/>
          </p:nvSpPr>
          <p:spPr>
            <a:xfrm>
              <a:off x="184821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hteck 65"/>
            <p:cNvSpPr/>
            <p:nvPr/>
          </p:nvSpPr>
          <p:spPr>
            <a:xfrm>
              <a:off x="195466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hteck 66"/>
            <p:cNvSpPr/>
            <p:nvPr/>
          </p:nvSpPr>
          <p:spPr>
            <a:xfrm>
              <a:off x="206111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hteck 67"/>
            <p:cNvSpPr/>
            <p:nvPr/>
          </p:nvSpPr>
          <p:spPr>
            <a:xfrm>
              <a:off x="216755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hteck 68"/>
            <p:cNvSpPr/>
            <p:nvPr/>
          </p:nvSpPr>
          <p:spPr>
            <a:xfrm>
              <a:off x="2274006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hteck 69"/>
            <p:cNvSpPr/>
            <p:nvPr/>
          </p:nvSpPr>
          <p:spPr>
            <a:xfrm>
              <a:off x="238045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hteck 70"/>
            <p:cNvSpPr/>
            <p:nvPr/>
          </p:nvSpPr>
          <p:spPr>
            <a:xfrm>
              <a:off x="248689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hteck 71"/>
            <p:cNvSpPr/>
            <p:nvPr/>
          </p:nvSpPr>
          <p:spPr>
            <a:xfrm>
              <a:off x="259334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hteck 72"/>
            <p:cNvSpPr/>
            <p:nvPr/>
          </p:nvSpPr>
          <p:spPr>
            <a:xfrm>
              <a:off x="251520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hteck 73"/>
            <p:cNvSpPr/>
            <p:nvPr/>
          </p:nvSpPr>
          <p:spPr>
            <a:xfrm>
              <a:off x="357967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hteck 74"/>
            <p:cNvSpPr/>
            <p:nvPr/>
          </p:nvSpPr>
          <p:spPr>
            <a:xfrm>
              <a:off x="46441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hteck 75"/>
            <p:cNvSpPr/>
            <p:nvPr/>
          </p:nvSpPr>
          <p:spPr>
            <a:xfrm>
              <a:off x="570860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hteck 76"/>
            <p:cNvSpPr/>
            <p:nvPr/>
          </p:nvSpPr>
          <p:spPr>
            <a:xfrm>
              <a:off x="67730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hteck 77"/>
            <p:cNvSpPr/>
            <p:nvPr/>
          </p:nvSpPr>
          <p:spPr>
            <a:xfrm>
              <a:off x="78375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hteck 78"/>
            <p:cNvSpPr/>
            <p:nvPr/>
          </p:nvSpPr>
          <p:spPr>
            <a:xfrm>
              <a:off x="890200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hteck 79"/>
            <p:cNvSpPr/>
            <p:nvPr/>
          </p:nvSpPr>
          <p:spPr>
            <a:xfrm>
              <a:off x="99664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hteck 80"/>
            <p:cNvSpPr/>
            <p:nvPr/>
          </p:nvSpPr>
          <p:spPr>
            <a:xfrm>
              <a:off x="110309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hteck 81"/>
            <p:cNvSpPr/>
            <p:nvPr/>
          </p:nvSpPr>
          <p:spPr>
            <a:xfrm>
              <a:off x="120953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hteck 82"/>
            <p:cNvSpPr/>
            <p:nvPr/>
          </p:nvSpPr>
          <p:spPr>
            <a:xfrm>
              <a:off x="131598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hteck 83"/>
            <p:cNvSpPr/>
            <p:nvPr/>
          </p:nvSpPr>
          <p:spPr>
            <a:xfrm>
              <a:off x="142243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hteck 84"/>
            <p:cNvSpPr/>
            <p:nvPr/>
          </p:nvSpPr>
          <p:spPr>
            <a:xfrm>
              <a:off x="152887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hteck 85"/>
            <p:cNvSpPr/>
            <p:nvPr/>
          </p:nvSpPr>
          <p:spPr>
            <a:xfrm>
              <a:off x="163532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hteck 86"/>
            <p:cNvSpPr/>
            <p:nvPr/>
          </p:nvSpPr>
          <p:spPr>
            <a:xfrm>
              <a:off x="1741773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hteck 87"/>
            <p:cNvSpPr/>
            <p:nvPr/>
          </p:nvSpPr>
          <p:spPr>
            <a:xfrm>
              <a:off x="184821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hteck 88"/>
            <p:cNvSpPr/>
            <p:nvPr/>
          </p:nvSpPr>
          <p:spPr>
            <a:xfrm>
              <a:off x="195466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hteck 89"/>
            <p:cNvSpPr/>
            <p:nvPr/>
          </p:nvSpPr>
          <p:spPr>
            <a:xfrm>
              <a:off x="206111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hteck 90"/>
            <p:cNvSpPr/>
            <p:nvPr/>
          </p:nvSpPr>
          <p:spPr>
            <a:xfrm>
              <a:off x="216755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hteck 91"/>
            <p:cNvSpPr/>
            <p:nvPr/>
          </p:nvSpPr>
          <p:spPr>
            <a:xfrm>
              <a:off x="2274006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hteck 92"/>
            <p:cNvSpPr/>
            <p:nvPr/>
          </p:nvSpPr>
          <p:spPr>
            <a:xfrm>
              <a:off x="238045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hteck 93"/>
            <p:cNvSpPr/>
            <p:nvPr/>
          </p:nvSpPr>
          <p:spPr>
            <a:xfrm>
              <a:off x="248689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hteck 94"/>
            <p:cNvSpPr/>
            <p:nvPr/>
          </p:nvSpPr>
          <p:spPr>
            <a:xfrm>
              <a:off x="259334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hteck 95"/>
            <p:cNvSpPr/>
            <p:nvPr/>
          </p:nvSpPr>
          <p:spPr>
            <a:xfrm>
              <a:off x="251520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hteck 96"/>
            <p:cNvSpPr/>
            <p:nvPr/>
          </p:nvSpPr>
          <p:spPr>
            <a:xfrm>
              <a:off x="357967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hteck 97"/>
            <p:cNvSpPr/>
            <p:nvPr/>
          </p:nvSpPr>
          <p:spPr>
            <a:xfrm>
              <a:off x="46441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hteck 98"/>
            <p:cNvSpPr/>
            <p:nvPr/>
          </p:nvSpPr>
          <p:spPr>
            <a:xfrm>
              <a:off x="570860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hteck 99"/>
            <p:cNvSpPr/>
            <p:nvPr/>
          </p:nvSpPr>
          <p:spPr>
            <a:xfrm>
              <a:off x="67730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hteck 100"/>
            <p:cNvSpPr/>
            <p:nvPr/>
          </p:nvSpPr>
          <p:spPr>
            <a:xfrm>
              <a:off x="78375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hteck 101"/>
            <p:cNvSpPr/>
            <p:nvPr/>
          </p:nvSpPr>
          <p:spPr>
            <a:xfrm>
              <a:off x="890200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hteck 102"/>
            <p:cNvSpPr/>
            <p:nvPr/>
          </p:nvSpPr>
          <p:spPr>
            <a:xfrm>
              <a:off x="99664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hteck 103"/>
            <p:cNvSpPr/>
            <p:nvPr/>
          </p:nvSpPr>
          <p:spPr>
            <a:xfrm>
              <a:off x="110309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hteck 104"/>
            <p:cNvSpPr/>
            <p:nvPr/>
          </p:nvSpPr>
          <p:spPr>
            <a:xfrm>
              <a:off x="120953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hteck 105"/>
            <p:cNvSpPr/>
            <p:nvPr/>
          </p:nvSpPr>
          <p:spPr>
            <a:xfrm>
              <a:off x="131598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hteck 106"/>
            <p:cNvSpPr/>
            <p:nvPr/>
          </p:nvSpPr>
          <p:spPr>
            <a:xfrm>
              <a:off x="142243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hteck 107"/>
            <p:cNvSpPr/>
            <p:nvPr/>
          </p:nvSpPr>
          <p:spPr>
            <a:xfrm>
              <a:off x="152887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hteck 108"/>
            <p:cNvSpPr/>
            <p:nvPr/>
          </p:nvSpPr>
          <p:spPr>
            <a:xfrm>
              <a:off x="163532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hteck 109"/>
            <p:cNvSpPr/>
            <p:nvPr/>
          </p:nvSpPr>
          <p:spPr>
            <a:xfrm>
              <a:off x="1741773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hteck 110"/>
            <p:cNvSpPr/>
            <p:nvPr/>
          </p:nvSpPr>
          <p:spPr>
            <a:xfrm>
              <a:off x="184821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hteck 111"/>
            <p:cNvSpPr/>
            <p:nvPr/>
          </p:nvSpPr>
          <p:spPr>
            <a:xfrm>
              <a:off x="195466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hteck 112"/>
            <p:cNvSpPr/>
            <p:nvPr/>
          </p:nvSpPr>
          <p:spPr>
            <a:xfrm>
              <a:off x="206111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hteck 113"/>
            <p:cNvSpPr/>
            <p:nvPr/>
          </p:nvSpPr>
          <p:spPr>
            <a:xfrm>
              <a:off x="216755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hteck 114"/>
            <p:cNvSpPr/>
            <p:nvPr/>
          </p:nvSpPr>
          <p:spPr>
            <a:xfrm>
              <a:off x="2274006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hteck 115"/>
            <p:cNvSpPr/>
            <p:nvPr/>
          </p:nvSpPr>
          <p:spPr>
            <a:xfrm>
              <a:off x="238045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hteck 116"/>
            <p:cNvSpPr/>
            <p:nvPr/>
          </p:nvSpPr>
          <p:spPr>
            <a:xfrm>
              <a:off x="248689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hteck 117"/>
            <p:cNvSpPr/>
            <p:nvPr/>
          </p:nvSpPr>
          <p:spPr>
            <a:xfrm>
              <a:off x="259334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hteck 118"/>
            <p:cNvSpPr/>
            <p:nvPr/>
          </p:nvSpPr>
          <p:spPr>
            <a:xfrm>
              <a:off x="251520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hteck 119"/>
            <p:cNvSpPr/>
            <p:nvPr/>
          </p:nvSpPr>
          <p:spPr>
            <a:xfrm>
              <a:off x="357967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hteck 120"/>
            <p:cNvSpPr/>
            <p:nvPr/>
          </p:nvSpPr>
          <p:spPr>
            <a:xfrm>
              <a:off x="46441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hteck 121"/>
            <p:cNvSpPr/>
            <p:nvPr/>
          </p:nvSpPr>
          <p:spPr>
            <a:xfrm>
              <a:off x="570860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hteck 122"/>
            <p:cNvSpPr/>
            <p:nvPr/>
          </p:nvSpPr>
          <p:spPr>
            <a:xfrm>
              <a:off x="67730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hteck 123"/>
            <p:cNvSpPr/>
            <p:nvPr/>
          </p:nvSpPr>
          <p:spPr>
            <a:xfrm>
              <a:off x="78375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hteck 124"/>
            <p:cNvSpPr/>
            <p:nvPr/>
          </p:nvSpPr>
          <p:spPr>
            <a:xfrm>
              <a:off x="890200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hteck 125"/>
            <p:cNvSpPr/>
            <p:nvPr/>
          </p:nvSpPr>
          <p:spPr>
            <a:xfrm>
              <a:off x="99664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hteck 126"/>
            <p:cNvSpPr/>
            <p:nvPr/>
          </p:nvSpPr>
          <p:spPr>
            <a:xfrm>
              <a:off x="110309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hteck 127"/>
            <p:cNvSpPr/>
            <p:nvPr/>
          </p:nvSpPr>
          <p:spPr>
            <a:xfrm>
              <a:off x="120953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hteck 128"/>
            <p:cNvSpPr/>
            <p:nvPr/>
          </p:nvSpPr>
          <p:spPr>
            <a:xfrm>
              <a:off x="131598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hteck 129"/>
            <p:cNvSpPr/>
            <p:nvPr/>
          </p:nvSpPr>
          <p:spPr>
            <a:xfrm>
              <a:off x="142243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hteck 130"/>
            <p:cNvSpPr/>
            <p:nvPr/>
          </p:nvSpPr>
          <p:spPr>
            <a:xfrm>
              <a:off x="152887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hteck 131"/>
            <p:cNvSpPr/>
            <p:nvPr/>
          </p:nvSpPr>
          <p:spPr>
            <a:xfrm>
              <a:off x="163532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hteck 132"/>
            <p:cNvSpPr/>
            <p:nvPr/>
          </p:nvSpPr>
          <p:spPr>
            <a:xfrm>
              <a:off x="1741773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hteck 133"/>
            <p:cNvSpPr/>
            <p:nvPr/>
          </p:nvSpPr>
          <p:spPr>
            <a:xfrm>
              <a:off x="184821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hteck 134"/>
            <p:cNvSpPr/>
            <p:nvPr/>
          </p:nvSpPr>
          <p:spPr>
            <a:xfrm>
              <a:off x="195466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hteck 135"/>
            <p:cNvSpPr/>
            <p:nvPr/>
          </p:nvSpPr>
          <p:spPr>
            <a:xfrm>
              <a:off x="206111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hteck 136"/>
            <p:cNvSpPr/>
            <p:nvPr/>
          </p:nvSpPr>
          <p:spPr>
            <a:xfrm>
              <a:off x="216755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hteck 137"/>
            <p:cNvSpPr/>
            <p:nvPr/>
          </p:nvSpPr>
          <p:spPr>
            <a:xfrm>
              <a:off x="2274006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hteck 138"/>
            <p:cNvSpPr/>
            <p:nvPr/>
          </p:nvSpPr>
          <p:spPr>
            <a:xfrm>
              <a:off x="238045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hteck 139"/>
            <p:cNvSpPr/>
            <p:nvPr/>
          </p:nvSpPr>
          <p:spPr>
            <a:xfrm>
              <a:off x="248689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echteck 140"/>
            <p:cNvSpPr/>
            <p:nvPr/>
          </p:nvSpPr>
          <p:spPr>
            <a:xfrm>
              <a:off x="259334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Rechteck 141"/>
            <p:cNvSpPr/>
            <p:nvPr/>
          </p:nvSpPr>
          <p:spPr>
            <a:xfrm>
              <a:off x="251520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hteck 142"/>
            <p:cNvSpPr/>
            <p:nvPr/>
          </p:nvSpPr>
          <p:spPr>
            <a:xfrm>
              <a:off x="357967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hteck 143"/>
            <p:cNvSpPr/>
            <p:nvPr/>
          </p:nvSpPr>
          <p:spPr>
            <a:xfrm>
              <a:off x="46441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hteck 144"/>
            <p:cNvSpPr/>
            <p:nvPr/>
          </p:nvSpPr>
          <p:spPr>
            <a:xfrm>
              <a:off x="570860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hteck 145"/>
            <p:cNvSpPr/>
            <p:nvPr/>
          </p:nvSpPr>
          <p:spPr>
            <a:xfrm>
              <a:off x="67730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hteck 146"/>
            <p:cNvSpPr/>
            <p:nvPr/>
          </p:nvSpPr>
          <p:spPr>
            <a:xfrm>
              <a:off x="78375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echteck 147"/>
            <p:cNvSpPr/>
            <p:nvPr/>
          </p:nvSpPr>
          <p:spPr>
            <a:xfrm>
              <a:off x="890200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echteck 148"/>
            <p:cNvSpPr/>
            <p:nvPr/>
          </p:nvSpPr>
          <p:spPr>
            <a:xfrm>
              <a:off x="99664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Rechteck 149"/>
            <p:cNvSpPr/>
            <p:nvPr/>
          </p:nvSpPr>
          <p:spPr>
            <a:xfrm>
              <a:off x="110309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echteck 150"/>
            <p:cNvSpPr/>
            <p:nvPr/>
          </p:nvSpPr>
          <p:spPr>
            <a:xfrm>
              <a:off x="120953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echteck 151"/>
            <p:cNvSpPr/>
            <p:nvPr/>
          </p:nvSpPr>
          <p:spPr>
            <a:xfrm>
              <a:off x="131598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echteck 152"/>
            <p:cNvSpPr/>
            <p:nvPr/>
          </p:nvSpPr>
          <p:spPr>
            <a:xfrm>
              <a:off x="142243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hteck 153"/>
            <p:cNvSpPr/>
            <p:nvPr/>
          </p:nvSpPr>
          <p:spPr>
            <a:xfrm>
              <a:off x="152887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echteck 154"/>
            <p:cNvSpPr/>
            <p:nvPr/>
          </p:nvSpPr>
          <p:spPr>
            <a:xfrm>
              <a:off x="163532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hteck 155"/>
            <p:cNvSpPr/>
            <p:nvPr/>
          </p:nvSpPr>
          <p:spPr>
            <a:xfrm>
              <a:off x="1741773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Rechteck 156"/>
            <p:cNvSpPr/>
            <p:nvPr/>
          </p:nvSpPr>
          <p:spPr>
            <a:xfrm>
              <a:off x="184821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echteck 157"/>
            <p:cNvSpPr/>
            <p:nvPr/>
          </p:nvSpPr>
          <p:spPr>
            <a:xfrm>
              <a:off x="195466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hteck 158"/>
            <p:cNvSpPr/>
            <p:nvPr/>
          </p:nvSpPr>
          <p:spPr>
            <a:xfrm>
              <a:off x="206111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hteck 159"/>
            <p:cNvSpPr/>
            <p:nvPr/>
          </p:nvSpPr>
          <p:spPr>
            <a:xfrm>
              <a:off x="216755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hteck 160"/>
            <p:cNvSpPr/>
            <p:nvPr/>
          </p:nvSpPr>
          <p:spPr>
            <a:xfrm>
              <a:off x="2274006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hteck 161"/>
            <p:cNvSpPr/>
            <p:nvPr/>
          </p:nvSpPr>
          <p:spPr>
            <a:xfrm>
              <a:off x="238045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hteck 162"/>
            <p:cNvSpPr/>
            <p:nvPr/>
          </p:nvSpPr>
          <p:spPr>
            <a:xfrm>
              <a:off x="248689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hteck 163"/>
            <p:cNvSpPr/>
            <p:nvPr/>
          </p:nvSpPr>
          <p:spPr>
            <a:xfrm>
              <a:off x="259334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hteck 164"/>
            <p:cNvSpPr/>
            <p:nvPr/>
          </p:nvSpPr>
          <p:spPr>
            <a:xfrm>
              <a:off x="251520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hteck 165"/>
            <p:cNvSpPr/>
            <p:nvPr/>
          </p:nvSpPr>
          <p:spPr>
            <a:xfrm>
              <a:off x="357967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echteck 166"/>
            <p:cNvSpPr/>
            <p:nvPr/>
          </p:nvSpPr>
          <p:spPr>
            <a:xfrm>
              <a:off x="46441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echteck 167"/>
            <p:cNvSpPr/>
            <p:nvPr/>
          </p:nvSpPr>
          <p:spPr>
            <a:xfrm>
              <a:off x="570860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echteck 168"/>
            <p:cNvSpPr/>
            <p:nvPr/>
          </p:nvSpPr>
          <p:spPr>
            <a:xfrm>
              <a:off x="67730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hteck 169"/>
            <p:cNvSpPr/>
            <p:nvPr/>
          </p:nvSpPr>
          <p:spPr>
            <a:xfrm>
              <a:off x="78375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hteck 170"/>
            <p:cNvSpPr/>
            <p:nvPr/>
          </p:nvSpPr>
          <p:spPr>
            <a:xfrm>
              <a:off x="890200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hteck 171"/>
            <p:cNvSpPr/>
            <p:nvPr/>
          </p:nvSpPr>
          <p:spPr>
            <a:xfrm>
              <a:off x="99664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hteck 172"/>
            <p:cNvSpPr/>
            <p:nvPr/>
          </p:nvSpPr>
          <p:spPr>
            <a:xfrm>
              <a:off x="110309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hteck 173"/>
            <p:cNvSpPr/>
            <p:nvPr/>
          </p:nvSpPr>
          <p:spPr>
            <a:xfrm>
              <a:off x="120953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hteck 174"/>
            <p:cNvSpPr/>
            <p:nvPr/>
          </p:nvSpPr>
          <p:spPr>
            <a:xfrm>
              <a:off x="131598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hteck 175"/>
            <p:cNvSpPr/>
            <p:nvPr/>
          </p:nvSpPr>
          <p:spPr>
            <a:xfrm>
              <a:off x="142243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hteck 176"/>
            <p:cNvSpPr/>
            <p:nvPr/>
          </p:nvSpPr>
          <p:spPr>
            <a:xfrm>
              <a:off x="152887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hteck 177"/>
            <p:cNvSpPr/>
            <p:nvPr/>
          </p:nvSpPr>
          <p:spPr>
            <a:xfrm>
              <a:off x="163532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hteck 178"/>
            <p:cNvSpPr/>
            <p:nvPr/>
          </p:nvSpPr>
          <p:spPr>
            <a:xfrm>
              <a:off x="1741773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hteck 179"/>
            <p:cNvSpPr/>
            <p:nvPr/>
          </p:nvSpPr>
          <p:spPr>
            <a:xfrm>
              <a:off x="184821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hteck 180"/>
            <p:cNvSpPr/>
            <p:nvPr/>
          </p:nvSpPr>
          <p:spPr>
            <a:xfrm>
              <a:off x="195466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hteck 181"/>
            <p:cNvSpPr/>
            <p:nvPr/>
          </p:nvSpPr>
          <p:spPr>
            <a:xfrm>
              <a:off x="206111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hteck 182"/>
            <p:cNvSpPr/>
            <p:nvPr/>
          </p:nvSpPr>
          <p:spPr>
            <a:xfrm>
              <a:off x="216755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hteck 183"/>
            <p:cNvSpPr/>
            <p:nvPr/>
          </p:nvSpPr>
          <p:spPr>
            <a:xfrm>
              <a:off x="2274006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hteck 184"/>
            <p:cNvSpPr/>
            <p:nvPr/>
          </p:nvSpPr>
          <p:spPr>
            <a:xfrm>
              <a:off x="238045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hteck 185"/>
            <p:cNvSpPr/>
            <p:nvPr/>
          </p:nvSpPr>
          <p:spPr>
            <a:xfrm>
              <a:off x="248689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hteck 186"/>
            <p:cNvSpPr/>
            <p:nvPr/>
          </p:nvSpPr>
          <p:spPr>
            <a:xfrm>
              <a:off x="259334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hteck 187"/>
            <p:cNvSpPr/>
            <p:nvPr/>
          </p:nvSpPr>
          <p:spPr>
            <a:xfrm>
              <a:off x="251520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hteck 188"/>
            <p:cNvSpPr/>
            <p:nvPr/>
          </p:nvSpPr>
          <p:spPr>
            <a:xfrm>
              <a:off x="357967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hteck 189"/>
            <p:cNvSpPr/>
            <p:nvPr/>
          </p:nvSpPr>
          <p:spPr>
            <a:xfrm>
              <a:off x="46441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hteck 190"/>
            <p:cNvSpPr/>
            <p:nvPr/>
          </p:nvSpPr>
          <p:spPr>
            <a:xfrm>
              <a:off x="570860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hteck 191"/>
            <p:cNvSpPr/>
            <p:nvPr/>
          </p:nvSpPr>
          <p:spPr>
            <a:xfrm>
              <a:off x="67730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hteck 192"/>
            <p:cNvSpPr/>
            <p:nvPr/>
          </p:nvSpPr>
          <p:spPr>
            <a:xfrm>
              <a:off x="78375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hteck 193"/>
            <p:cNvSpPr/>
            <p:nvPr/>
          </p:nvSpPr>
          <p:spPr>
            <a:xfrm>
              <a:off x="890200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hteck 194"/>
            <p:cNvSpPr/>
            <p:nvPr/>
          </p:nvSpPr>
          <p:spPr>
            <a:xfrm>
              <a:off x="99664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hteck 195"/>
            <p:cNvSpPr/>
            <p:nvPr/>
          </p:nvSpPr>
          <p:spPr>
            <a:xfrm>
              <a:off x="110309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hteck 196"/>
            <p:cNvSpPr/>
            <p:nvPr/>
          </p:nvSpPr>
          <p:spPr>
            <a:xfrm>
              <a:off x="120953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hteck 197"/>
            <p:cNvSpPr/>
            <p:nvPr/>
          </p:nvSpPr>
          <p:spPr>
            <a:xfrm>
              <a:off x="131598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hteck 198"/>
            <p:cNvSpPr/>
            <p:nvPr/>
          </p:nvSpPr>
          <p:spPr>
            <a:xfrm>
              <a:off x="142243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hteck 199"/>
            <p:cNvSpPr/>
            <p:nvPr/>
          </p:nvSpPr>
          <p:spPr>
            <a:xfrm>
              <a:off x="152887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hteck 200"/>
            <p:cNvSpPr/>
            <p:nvPr/>
          </p:nvSpPr>
          <p:spPr>
            <a:xfrm>
              <a:off x="163532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hteck 201"/>
            <p:cNvSpPr/>
            <p:nvPr/>
          </p:nvSpPr>
          <p:spPr>
            <a:xfrm>
              <a:off x="1741773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hteck 202"/>
            <p:cNvSpPr/>
            <p:nvPr/>
          </p:nvSpPr>
          <p:spPr>
            <a:xfrm>
              <a:off x="184821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hteck 203"/>
            <p:cNvSpPr/>
            <p:nvPr/>
          </p:nvSpPr>
          <p:spPr>
            <a:xfrm>
              <a:off x="195466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hteck 204"/>
            <p:cNvSpPr/>
            <p:nvPr/>
          </p:nvSpPr>
          <p:spPr>
            <a:xfrm>
              <a:off x="206111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echteck 205"/>
            <p:cNvSpPr/>
            <p:nvPr/>
          </p:nvSpPr>
          <p:spPr>
            <a:xfrm>
              <a:off x="216755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echteck 206"/>
            <p:cNvSpPr/>
            <p:nvPr/>
          </p:nvSpPr>
          <p:spPr>
            <a:xfrm>
              <a:off x="2274006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echteck 207"/>
            <p:cNvSpPr/>
            <p:nvPr/>
          </p:nvSpPr>
          <p:spPr>
            <a:xfrm>
              <a:off x="238045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echteck 208"/>
            <p:cNvSpPr/>
            <p:nvPr/>
          </p:nvSpPr>
          <p:spPr>
            <a:xfrm>
              <a:off x="248689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hteck 209"/>
            <p:cNvSpPr/>
            <p:nvPr/>
          </p:nvSpPr>
          <p:spPr>
            <a:xfrm>
              <a:off x="259334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hteck 210"/>
            <p:cNvSpPr/>
            <p:nvPr/>
          </p:nvSpPr>
          <p:spPr>
            <a:xfrm>
              <a:off x="251520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hteck 211"/>
            <p:cNvSpPr/>
            <p:nvPr/>
          </p:nvSpPr>
          <p:spPr>
            <a:xfrm>
              <a:off x="357967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echteck 212"/>
            <p:cNvSpPr/>
            <p:nvPr/>
          </p:nvSpPr>
          <p:spPr>
            <a:xfrm>
              <a:off x="46441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echteck 213"/>
            <p:cNvSpPr/>
            <p:nvPr/>
          </p:nvSpPr>
          <p:spPr>
            <a:xfrm>
              <a:off x="570860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hteck 214"/>
            <p:cNvSpPr/>
            <p:nvPr/>
          </p:nvSpPr>
          <p:spPr>
            <a:xfrm>
              <a:off x="67730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hteck 215"/>
            <p:cNvSpPr/>
            <p:nvPr/>
          </p:nvSpPr>
          <p:spPr>
            <a:xfrm>
              <a:off x="78375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hteck 216"/>
            <p:cNvSpPr/>
            <p:nvPr/>
          </p:nvSpPr>
          <p:spPr>
            <a:xfrm>
              <a:off x="890200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hteck 217"/>
            <p:cNvSpPr/>
            <p:nvPr/>
          </p:nvSpPr>
          <p:spPr>
            <a:xfrm>
              <a:off x="99664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hteck 218"/>
            <p:cNvSpPr/>
            <p:nvPr/>
          </p:nvSpPr>
          <p:spPr>
            <a:xfrm>
              <a:off x="110309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hteck 219"/>
            <p:cNvSpPr/>
            <p:nvPr/>
          </p:nvSpPr>
          <p:spPr>
            <a:xfrm>
              <a:off x="120953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hteck 220"/>
            <p:cNvSpPr/>
            <p:nvPr/>
          </p:nvSpPr>
          <p:spPr>
            <a:xfrm>
              <a:off x="131598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hteck 221"/>
            <p:cNvSpPr/>
            <p:nvPr/>
          </p:nvSpPr>
          <p:spPr>
            <a:xfrm>
              <a:off x="142243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hteck 222"/>
            <p:cNvSpPr/>
            <p:nvPr/>
          </p:nvSpPr>
          <p:spPr>
            <a:xfrm>
              <a:off x="152887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hteck 223"/>
            <p:cNvSpPr/>
            <p:nvPr/>
          </p:nvSpPr>
          <p:spPr>
            <a:xfrm>
              <a:off x="163532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hteck 224"/>
            <p:cNvSpPr/>
            <p:nvPr/>
          </p:nvSpPr>
          <p:spPr>
            <a:xfrm>
              <a:off x="1741773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echteck 225"/>
            <p:cNvSpPr/>
            <p:nvPr/>
          </p:nvSpPr>
          <p:spPr>
            <a:xfrm>
              <a:off x="184821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echteck 226"/>
            <p:cNvSpPr/>
            <p:nvPr/>
          </p:nvSpPr>
          <p:spPr>
            <a:xfrm>
              <a:off x="195466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hteck 227"/>
            <p:cNvSpPr/>
            <p:nvPr/>
          </p:nvSpPr>
          <p:spPr>
            <a:xfrm>
              <a:off x="206111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hteck 228"/>
            <p:cNvSpPr/>
            <p:nvPr/>
          </p:nvSpPr>
          <p:spPr>
            <a:xfrm>
              <a:off x="216755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hteck 229"/>
            <p:cNvSpPr/>
            <p:nvPr/>
          </p:nvSpPr>
          <p:spPr>
            <a:xfrm>
              <a:off x="2274006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hteck 230"/>
            <p:cNvSpPr/>
            <p:nvPr/>
          </p:nvSpPr>
          <p:spPr>
            <a:xfrm>
              <a:off x="238045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hteck 231"/>
            <p:cNvSpPr/>
            <p:nvPr/>
          </p:nvSpPr>
          <p:spPr>
            <a:xfrm>
              <a:off x="248689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Rechteck 232"/>
            <p:cNvSpPr/>
            <p:nvPr/>
          </p:nvSpPr>
          <p:spPr>
            <a:xfrm>
              <a:off x="259334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Rechteck 233"/>
            <p:cNvSpPr/>
            <p:nvPr/>
          </p:nvSpPr>
          <p:spPr>
            <a:xfrm>
              <a:off x="251520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hteck 234"/>
            <p:cNvSpPr/>
            <p:nvPr/>
          </p:nvSpPr>
          <p:spPr>
            <a:xfrm>
              <a:off x="357967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hteck 235"/>
            <p:cNvSpPr/>
            <p:nvPr/>
          </p:nvSpPr>
          <p:spPr>
            <a:xfrm>
              <a:off x="46441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Rechteck 236"/>
            <p:cNvSpPr/>
            <p:nvPr/>
          </p:nvSpPr>
          <p:spPr>
            <a:xfrm>
              <a:off x="570860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hteck 237"/>
            <p:cNvSpPr/>
            <p:nvPr/>
          </p:nvSpPr>
          <p:spPr>
            <a:xfrm>
              <a:off x="67730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Rechteck 238"/>
            <p:cNvSpPr/>
            <p:nvPr/>
          </p:nvSpPr>
          <p:spPr>
            <a:xfrm>
              <a:off x="78375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Rechteck 239"/>
            <p:cNvSpPr/>
            <p:nvPr/>
          </p:nvSpPr>
          <p:spPr>
            <a:xfrm>
              <a:off x="890200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hteck 240"/>
            <p:cNvSpPr/>
            <p:nvPr/>
          </p:nvSpPr>
          <p:spPr>
            <a:xfrm>
              <a:off x="99664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Rechteck 241"/>
            <p:cNvSpPr/>
            <p:nvPr/>
          </p:nvSpPr>
          <p:spPr>
            <a:xfrm>
              <a:off x="110309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Rechteck 242"/>
            <p:cNvSpPr/>
            <p:nvPr/>
          </p:nvSpPr>
          <p:spPr>
            <a:xfrm>
              <a:off x="120953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hteck 243"/>
            <p:cNvSpPr/>
            <p:nvPr/>
          </p:nvSpPr>
          <p:spPr>
            <a:xfrm>
              <a:off x="131598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Rechteck 244"/>
            <p:cNvSpPr/>
            <p:nvPr/>
          </p:nvSpPr>
          <p:spPr>
            <a:xfrm>
              <a:off x="142243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Rechteck 245"/>
            <p:cNvSpPr/>
            <p:nvPr/>
          </p:nvSpPr>
          <p:spPr>
            <a:xfrm>
              <a:off x="152887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hteck 246"/>
            <p:cNvSpPr/>
            <p:nvPr/>
          </p:nvSpPr>
          <p:spPr>
            <a:xfrm>
              <a:off x="163532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hteck 247"/>
            <p:cNvSpPr/>
            <p:nvPr/>
          </p:nvSpPr>
          <p:spPr>
            <a:xfrm>
              <a:off x="1741773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Rechteck 248"/>
            <p:cNvSpPr/>
            <p:nvPr/>
          </p:nvSpPr>
          <p:spPr>
            <a:xfrm>
              <a:off x="184821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Rechteck 249"/>
            <p:cNvSpPr/>
            <p:nvPr/>
          </p:nvSpPr>
          <p:spPr>
            <a:xfrm>
              <a:off x="195466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hteck 250"/>
            <p:cNvSpPr/>
            <p:nvPr/>
          </p:nvSpPr>
          <p:spPr>
            <a:xfrm>
              <a:off x="206111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hteck 251"/>
            <p:cNvSpPr/>
            <p:nvPr/>
          </p:nvSpPr>
          <p:spPr>
            <a:xfrm>
              <a:off x="216755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hteck 252"/>
            <p:cNvSpPr/>
            <p:nvPr/>
          </p:nvSpPr>
          <p:spPr>
            <a:xfrm>
              <a:off x="2274006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hteck 253"/>
            <p:cNvSpPr/>
            <p:nvPr/>
          </p:nvSpPr>
          <p:spPr>
            <a:xfrm>
              <a:off x="238045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hteck 254"/>
            <p:cNvSpPr/>
            <p:nvPr/>
          </p:nvSpPr>
          <p:spPr>
            <a:xfrm>
              <a:off x="248689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hteck 255"/>
            <p:cNvSpPr/>
            <p:nvPr/>
          </p:nvSpPr>
          <p:spPr>
            <a:xfrm>
              <a:off x="259334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hteck 256"/>
            <p:cNvSpPr/>
            <p:nvPr/>
          </p:nvSpPr>
          <p:spPr>
            <a:xfrm>
              <a:off x="251520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Rechteck 257"/>
            <p:cNvSpPr/>
            <p:nvPr/>
          </p:nvSpPr>
          <p:spPr>
            <a:xfrm>
              <a:off x="357967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hteck 258"/>
            <p:cNvSpPr/>
            <p:nvPr/>
          </p:nvSpPr>
          <p:spPr>
            <a:xfrm>
              <a:off x="46441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Rechteck 259"/>
            <p:cNvSpPr/>
            <p:nvPr/>
          </p:nvSpPr>
          <p:spPr>
            <a:xfrm>
              <a:off x="570860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hteck 260"/>
            <p:cNvSpPr/>
            <p:nvPr/>
          </p:nvSpPr>
          <p:spPr>
            <a:xfrm>
              <a:off x="67730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echteck 261"/>
            <p:cNvSpPr/>
            <p:nvPr/>
          </p:nvSpPr>
          <p:spPr>
            <a:xfrm>
              <a:off x="78375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Rechteck 262"/>
            <p:cNvSpPr/>
            <p:nvPr/>
          </p:nvSpPr>
          <p:spPr>
            <a:xfrm>
              <a:off x="890200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hteck 263"/>
            <p:cNvSpPr/>
            <p:nvPr/>
          </p:nvSpPr>
          <p:spPr>
            <a:xfrm>
              <a:off x="99664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Rechteck 264"/>
            <p:cNvSpPr/>
            <p:nvPr/>
          </p:nvSpPr>
          <p:spPr>
            <a:xfrm>
              <a:off x="110309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Rechteck 265"/>
            <p:cNvSpPr/>
            <p:nvPr/>
          </p:nvSpPr>
          <p:spPr>
            <a:xfrm>
              <a:off x="120953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Rechteck 266"/>
            <p:cNvSpPr/>
            <p:nvPr/>
          </p:nvSpPr>
          <p:spPr>
            <a:xfrm>
              <a:off x="131598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hteck 267"/>
            <p:cNvSpPr/>
            <p:nvPr/>
          </p:nvSpPr>
          <p:spPr>
            <a:xfrm>
              <a:off x="142243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hteck 268"/>
            <p:cNvSpPr/>
            <p:nvPr/>
          </p:nvSpPr>
          <p:spPr>
            <a:xfrm>
              <a:off x="152887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Rechteck 269"/>
            <p:cNvSpPr/>
            <p:nvPr/>
          </p:nvSpPr>
          <p:spPr>
            <a:xfrm>
              <a:off x="163532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Rechteck 270"/>
            <p:cNvSpPr/>
            <p:nvPr/>
          </p:nvSpPr>
          <p:spPr>
            <a:xfrm>
              <a:off x="1741773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hteck 271"/>
            <p:cNvSpPr/>
            <p:nvPr/>
          </p:nvSpPr>
          <p:spPr>
            <a:xfrm>
              <a:off x="184821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hteck 272"/>
            <p:cNvSpPr/>
            <p:nvPr/>
          </p:nvSpPr>
          <p:spPr>
            <a:xfrm>
              <a:off x="195466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hteck 273"/>
            <p:cNvSpPr/>
            <p:nvPr/>
          </p:nvSpPr>
          <p:spPr>
            <a:xfrm>
              <a:off x="206111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hteck 274"/>
            <p:cNvSpPr/>
            <p:nvPr/>
          </p:nvSpPr>
          <p:spPr>
            <a:xfrm>
              <a:off x="216755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hteck 275"/>
            <p:cNvSpPr/>
            <p:nvPr/>
          </p:nvSpPr>
          <p:spPr>
            <a:xfrm>
              <a:off x="2274006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echteck 276"/>
            <p:cNvSpPr/>
            <p:nvPr/>
          </p:nvSpPr>
          <p:spPr>
            <a:xfrm>
              <a:off x="238045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echteck 277"/>
            <p:cNvSpPr/>
            <p:nvPr/>
          </p:nvSpPr>
          <p:spPr>
            <a:xfrm>
              <a:off x="248689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echteck 278"/>
            <p:cNvSpPr/>
            <p:nvPr/>
          </p:nvSpPr>
          <p:spPr>
            <a:xfrm>
              <a:off x="259334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hteck 279"/>
            <p:cNvSpPr/>
            <p:nvPr/>
          </p:nvSpPr>
          <p:spPr>
            <a:xfrm>
              <a:off x="251520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echteck 280"/>
            <p:cNvSpPr/>
            <p:nvPr/>
          </p:nvSpPr>
          <p:spPr>
            <a:xfrm>
              <a:off x="357967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echteck 281"/>
            <p:cNvSpPr/>
            <p:nvPr/>
          </p:nvSpPr>
          <p:spPr>
            <a:xfrm>
              <a:off x="46441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hteck 282"/>
            <p:cNvSpPr/>
            <p:nvPr/>
          </p:nvSpPr>
          <p:spPr>
            <a:xfrm>
              <a:off x="570860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echteck 283"/>
            <p:cNvSpPr/>
            <p:nvPr/>
          </p:nvSpPr>
          <p:spPr>
            <a:xfrm>
              <a:off x="67730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hteck 284"/>
            <p:cNvSpPr/>
            <p:nvPr/>
          </p:nvSpPr>
          <p:spPr>
            <a:xfrm>
              <a:off x="78375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hteck 285"/>
            <p:cNvSpPr/>
            <p:nvPr/>
          </p:nvSpPr>
          <p:spPr>
            <a:xfrm>
              <a:off x="890200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Rechteck 286"/>
            <p:cNvSpPr/>
            <p:nvPr/>
          </p:nvSpPr>
          <p:spPr>
            <a:xfrm>
              <a:off x="99664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Rechteck 287"/>
            <p:cNvSpPr/>
            <p:nvPr/>
          </p:nvSpPr>
          <p:spPr>
            <a:xfrm>
              <a:off x="110309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Rechteck 288"/>
            <p:cNvSpPr/>
            <p:nvPr/>
          </p:nvSpPr>
          <p:spPr>
            <a:xfrm>
              <a:off x="120953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Rechteck 289"/>
            <p:cNvSpPr/>
            <p:nvPr/>
          </p:nvSpPr>
          <p:spPr>
            <a:xfrm>
              <a:off x="131598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hteck 290"/>
            <p:cNvSpPr/>
            <p:nvPr/>
          </p:nvSpPr>
          <p:spPr>
            <a:xfrm>
              <a:off x="142243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hteck 291"/>
            <p:cNvSpPr/>
            <p:nvPr/>
          </p:nvSpPr>
          <p:spPr>
            <a:xfrm>
              <a:off x="152887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Rechteck 292"/>
            <p:cNvSpPr/>
            <p:nvPr/>
          </p:nvSpPr>
          <p:spPr>
            <a:xfrm>
              <a:off x="163532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Rechteck 293"/>
            <p:cNvSpPr/>
            <p:nvPr/>
          </p:nvSpPr>
          <p:spPr>
            <a:xfrm>
              <a:off x="1741773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5" name="Rechteck 294"/>
            <p:cNvSpPr/>
            <p:nvPr/>
          </p:nvSpPr>
          <p:spPr>
            <a:xfrm>
              <a:off x="184821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6" name="Rechteck 295"/>
            <p:cNvSpPr/>
            <p:nvPr/>
          </p:nvSpPr>
          <p:spPr>
            <a:xfrm>
              <a:off x="195466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7" name="Rechteck 296"/>
            <p:cNvSpPr/>
            <p:nvPr/>
          </p:nvSpPr>
          <p:spPr>
            <a:xfrm>
              <a:off x="206111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Rechteck 297"/>
            <p:cNvSpPr/>
            <p:nvPr/>
          </p:nvSpPr>
          <p:spPr>
            <a:xfrm>
              <a:off x="216755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Rechteck 298"/>
            <p:cNvSpPr/>
            <p:nvPr/>
          </p:nvSpPr>
          <p:spPr>
            <a:xfrm>
              <a:off x="2274006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Rechteck 299"/>
            <p:cNvSpPr/>
            <p:nvPr/>
          </p:nvSpPr>
          <p:spPr>
            <a:xfrm>
              <a:off x="238045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Rechteck 300"/>
            <p:cNvSpPr/>
            <p:nvPr/>
          </p:nvSpPr>
          <p:spPr>
            <a:xfrm>
              <a:off x="248689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Rechteck 301"/>
            <p:cNvSpPr/>
            <p:nvPr/>
          </p:nvSpPr>
          <p:spPr>
            <a:xfrm>
              <a:off x="259334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Rechteck 302"/>
            <p:cNvSpPr/>
            <p:nvPr/>
          </p:nvSpPr>
          <p:spPr>
            <a:xfrm>
              <a:off x="251520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Rechteck 303"/>
            <p:cNvSpPr/>
            <p:nvPr/>
          </p:nvSpPr>
          <p:spPr>
            <a:xfrm>
              <a:off x="357967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Rechteck 304"/>
            <p:cNvSpPr/>
            <p:nvPr/>
          </p:nvSpPr>
          <p:spPr>
            <a:xfrm>
              <a:off x="46441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Rechteck 305"/>
            <p:cNvSpPr/>
            <p:nvPr/>
          </p:nvSpPr>
          <p:spPr>
            <a:xfrm>
              <a:off x="570860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echteck 306"/>
            <p:cNvSpPr/>
            <p:nvPr/>
          </p:nvSpPr>
          <p:spPr>
            <a:xfrm>
              <a:off x="67730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Rechteck 307"/>
            <p:cNvSpPr/>
            <p:nvPr/>
          </p:nvSpPr>
          <p:spPr>
            <a:xfrm>
              <a:off x="78375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Rechteck 308"/>
            <p:cNvSpPr/>
            <p:nvPr/>
          </p:nvSpPr>
          <p:spPr>
            <a:xfrm>
              <a:off x="890200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Rechteck 309"/>
            <p:cNvSpPr/>
            <p:nvPr/>
          </p:nvSpPr>
          <p:spPr>
            <a:xfrm>
              <a:off x="99664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Rechteck 310"/>
            <p:cNvSpPr/>
            <p:nvPr/>
          </p:nvSpPr>
          <p:spPr>
            <a:xfrm>
              <a:off x="110309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Rechteck 311"/>
            <p:cNvSpPr/>
            <p:nvPr/>
          </p:nvSpPr>
          <p:spPr>
            <a:xfrm>
              <a:off x="120953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Rechteck 312"/>
            <p:cNvSpPr/>
            <p:nvPr/>
          </p:nvSpPr>
          <p:spPr>
            <a:xfrm>
              <a:off x="131598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Rechteck 313"/>
            <p:cNvSpPr/>
            <p:nvPr/>
          </p:nvSpPr>
          <p:spPr>
            <a:xfrm>
              <a:off x="142243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Rechteck 314"/>
            <p:cNvSpPr/>
            <p:nvPr/>
          </p:nvSpPr>
          <p:spPr>
            <a:xfrm>
              <a:off x="152887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Rechteck 315"/>
            <p:cNvSpPr/>
            <p:nvPr/>
          </p:nvSpPr>
          <p:spPr>
            <a:xfrm>
              <a:off x="163532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Rechteck 316"/>
            <p:cNvSpPr/>
            <p:nvPr/>
          </p:nvSpPr>
          <p:spPr>
            <a:xfrm>
              <a:off x="1741773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Rechteck 317"/>
            <p:cNvSpPr/>
            <p:nvPr/>
          </p:nvSpPr>
          <p:spPr>
            <a:xfrm>
              <a:off x="184821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Rechteck 318"/>
            <p:cNvSpPr/>
            <p:nvPr/>
          </p:nvSpPr>
          <p:spPr>
            <a:xfrm>
              <a:off x="195466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0" name="Rechteck 319"/>
            <p:cNvSpPr/>
            <p:nvPr/>
          </p:nvSpPr>
          <p:spPr>
            <a:xfrm>
              <a:off x="206111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Rechteck 320"/>
            <p:cNvSpPr/>
            <p:nvPr/>
          </p:nvSpPr>
          <p:spPr>
            <a:xfrm>
              <a:off x="216755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2" name="Rechteck 321"/>
            <p:cNvSpPr/>
            <p:nvPr/>
          </p:nvSpPr>
          <p:spPr>
            <a:xfrm>
              <a:off x="2274006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Rechteck 322"/>
            <p:cNvSpPr/>
            <p:nvPr/>
          </p:nvSpPr>
          <p:spPr>
            <a:xfrm>
              <a:off x="238045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Rechteck 323"/>
            <p:cNvSpPr/>
            <p:nvPr/>
          </p:nvSpPr>
          <p:spPr>
            <a:xfrm>
              <a:off x="248689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Rechteck 324"/>
            <p:cNvSpPr/>
            <p:nvPr/>
          </p:nvSpPr>
          <p:spPr>
            <a:xfrm>
              <a:off x="259334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Rechteck 325"/>
            <p:cNvSpPr/>
            <p:nvPr/>
          </p:nvSpPr>
          <p:spPr>
            <a:xfrm>
              <a:off x="251520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Rechteck 326"/>
            <p:cNvSpPr/>
            <p:nvPr/>
          </p:nvSpPr>
          <p:spPr>
            <a:xfrm>
              <a:off x="357967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8" name="Rechteck 327"/>
            <p:cNvSpPr/>
            <p:nvPr/>
          </p:nvSpPr>
          <p:spPr>
            <a:xfrm>
              <a:off x="46441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9" name="Rechteck 328"/>
            <p:cNvSpPr/>
            <p:nvPr/>
          </p:nvSpPr>
          <p:spPr>
            <a:xfrm>
              <a:off x="570860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0" name="Rechteck 329"/>
            <p:cNvSpPr/>
            <p:nvPr/>
          </p:nvSpPr>
          <p:spPr>
            <a:xfrm>
              <a:off x="67730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1" name="Rechteck 330"/>
            <p:cNvSpPr/>
            <p:nvPr/>
          </p:nvSpPr>
          <p:spPr>
            <a:xfrm>
              <a:off x="78375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2" name="Rechteck 331"/>
            <p:cNvSpPr/>
            <p:nvPr/>
          </p:nvSpPr>
          <p:spPr>
            <a:xfrm>
              <a:off x="890200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3" name="Rechteck 332"/>
            <p:cNvSpPr/>
            <p:nvPr/>
          </p:nvSpPr>
          <p:spPr>
            <a:xfrm>
              <a:off x="99664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4" name="Rechteck 333"/>
            <p:cNvSpPr/>
            <p:nvPr/>
          </p:nvSpPr>
          <p:spPr>
            <a:xfrm>
              <a:off x="110309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hteck 334"/>
            <p:cNvSpPr/>
            <p:nvPr/>
          </p:nvSpPr>
          <p:spPr>
            <a:xfrm>
              <a:off x="120953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6" name="Rechteck 335"/>
            <p:cNvSpPr/>
            <p:nvPr/>
          </p:nvSpPr>
          <p:spPr>
            <a:xfrm>
              <a:off x="131598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7" name="Rechteck 336"/>
            <p:cNvSpPr/>
            <p:nvPr/>
          </p:nvSpPr>
          <p:spPr>
            <a:xfrm>
              <a:off x="142243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8" name="Rechteck 337"/>
            <p:cNvSpPr/>
            <p:nvPr/>
          </p:nvSpPr>
          <p:spPr>
            <a:xfrm>
              <a:off x="152887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9" name="Rechteck 338"/>
            <p:cNvSpPr/>
            <p:nvPr/>
          </p:nvSpPr>
          <p:spPr>
            <a:xfrm>
              <a:off x="163532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0" name="Rechteck 339"/>
            <p:cNvSpPr/>
            <p:nvPr/>
          </p:nvSpPr>
          <p:spPr>
            <a:xfrm>
              <a:off x="1741773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1" name="Rechteck 340"/>
            <p:cNvSpPr/>
            <p:nvPr/>
          </p:nvSpPr>
          <p:spPr>
            <a:xfrm>
              <a:off x="184821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2" name="Rechteck 341"/>
            <p:cNvSpPr/>
            <p:nvPr/>
          </p:nvSpPr>
          <p:spPr>
            <a:xfrm>
              <a:off x="195466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3" name="Rechteck 342"/>
            <p:cNvSpPr/>
            <p:nvPr/>
          </p:nvSpPr>
          <p:spPr>
            <a:xfrm>
              <a:off x="206111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4" name="Rechteck 343"/>
            <p:cNvSpPr/>
            <p:nvPr/>
          </p:nvSpPr>
          <p:spPr>
            <a:xfrm>
              <a:off x="216755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5" name="Rechteck 344"/>
            <p:cNvSpPr/>
            <p:nvPr/>
          </p:nvSpPr>
          <p:spPr>
            <a:xfrm>
              <a:off x="2274006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6" name="Rechteck 345"/>
            <p:cNvSpPr/>
            <p:nvPr/>
          </p:nvSpPr>
          <p:spPr>
            <a:xfrm>
              <a:off x="238045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7" name="Rechteck 346"/>
            <p:cNvSpPr/>
            <p:nvPr/>
          </p:nvSpPr>
          <p:spPr>
            <a:xfrm>
              <a:off x="248689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Rechteck 347"/>
            <p:cNvSpPr/>
            <p:nvPr/>
          </p:nvSpPr>
          <p:spPr>
            <a:xfrm>
              <a:off x="259334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hteck 348"/>
            <p:cNvSpPr/>
            <p:nvPr/>
          </p:nvSpPr>
          <p:spPr>
            <a:xfrm>
              <a:off x="251520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hteck 349"/>
            <p:cNvSpPr/>
            <p:nvPr/>
          </p:nvSpPr>
          <p:spPr>
            <a:xfrm>
              <a:off x="357967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Rechteck 350"/>
            <p:cNvSpPr/>
            <p:nvPr/>
          </p:nvSpPr>
          <p:spPr>
            <a:xfrm>
              <a:off x="46441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Rechteck 351"/>
            <p:cNvSpPr/>
            <p:nvPr/>
          </p:nvSpPr>
          <p:spPr>
            <a:xfrm>
              <a:off x="570860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Rechteck 352"/>
            <p:cNvSpPr/>
            <p:nvPr/>
          </p:nvSpPr>
          <p:spPr>
            <a:xfrm>
              <a:off x="67730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Rechteck 353"/>
            <p:cNvSpPr/>
            <p:nvPr/>
          </p:nvSpPr>
          <p:spPr>
            <a:xfrm>
              <a:off x="78375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Rechteck 354"/>
            <p:cNvSpPr/>
            <p:nvPr/>
          </p:nvSpPr>
          <p:spPr>
            <a:xfrm>
              <a:off x="890200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Rechteck 355"/>
            <p:cNvSpPr/>
            <p:nvPr/>
          </p:nvSpPr>
          <p:spPr>
            <a:xfrm>
              <a:off x="99664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7" name="Rechteck 356"/>
            <p:cNvSpPr/>
            <p:nvPr/>
          </p:nvSpPr>
          <p:spPr>
            <a:xfrm>
              <a:off x="110309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8" name="Rechteck 357"/>
            <p:cNvSpPr/>
            <p:nvPr/>
          </p:nvSpPr>
          <p:spPr>
            <a:xfrm>
              <a:off x="120953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9" name="Rechteck 358"/>
            <p:cNvSpPr/>
            <p:nvPr/>
          </p:nvSpPr>
          <p:spPr>
            <a:xfrm>
              <a:off x="131598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0" name="Rechteck 359"/>
            <p:cNvSpPr/>
            <p:nvPr/>
          </p:nvSpPr>
          <p:spPr>
            <a:xfrm>
              <a:off x="142243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1" name="Rechteck 360"/>
            <p:cNvSpPr/>
            <p:nvPr/>
          </p:nvSpPr>
          <p:spPr>
            <a:xfrm>
              <a:off x="152887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2" name="Rechteck 361"/>
            <p:cNvSpPr/>
            <p:nvPr/>
          </p:nvSpPr>
          <p:spPr>
            <a:xfrm>
              <a:off x="163532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3" name="Rechteck 362"/>
            <p:cNvSpPr/>
            <p:nvPr/>
          </p:nvSpPr>
          <p:spPr>
            <a:xfrm>
              <a:off x="1741773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4" name="Rechteck 363"/>
            <p:cNvSpPr/>
            <p:nvPr/>
          </p:nvSpPr>
          <p:spPr>
            <a:xfrm>
              <a:off x="184821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5" name="Rechteck 364"/>
            <p:cNvSpPr/>
            <p:nvPr/>
          </p:nvSpPr>
          <p:spPr>
            <a:xfrm>
              <a:off x="195466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6" name="Rechteck 365"/>
            <p:cNvSpPr/>
            <p:nvPr/>
          </p:nvSpPr>
          <p:spPr>
            <a:xfrm>
              <a:off x="206111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7" name="Rechteck 366"/>
            <p:cNvSpPr/>
            <p:nvPr/>
          </p:nvSpPr>
          <p:spPr>
            <a:xfrm>
              <a:off x="216755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8" name="Rechteck 367"/>
            <p:cNvSpPr/>
            <p:nvPr/>
          </p:nvSpPr>
          <p:spPr>
            <a:xfrm>
              <a:off x="2274006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Rechteck 368"/>
            <p:cNvSpPr/>
            <p:nvPr/>
          </p:nvSpPr>
          <p:spPr>
            <a:xfrm>
              <a:off x="238045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Rechteck 369"/>
            <p:cNvSpPr/>
            <p:nvPr/>
          </p:nvSpPr>
          <p:spPr>
            <a:xfrm>
              <a:off x="248689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Rechteck 370"/>
            <p:cNvSpPr/>
            <p:nvPr/>
          </p:nvSpPr>
          <p:spPr>
            <a:xfrm>
              <a:off x="259334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Rechteck 371"/>
            <p:cNvSpPr/>
            <p:nvPr/>
          </p:nvSpPr>
          <p:spPr>
            <a:xfrm>
              <a:off x="251520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Rechteck 372"/>
            <p:cNvSpPr/>
            <p:nvPr/>
          </p:nvSpPr>
          <p:spPr>
            <a:xfrm>
              <a:off x="357967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Rechteck 373"/>
            <p:cNvSpPr/>
            <p:nvPr/>
          </p:nvSpPr>
          <p:spPr>
            <a:xfrm>
              <a:off x="46441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Rechteck 374"/>
            <p:cNvSpPr/>
            <p:nvPr/>
          </p:nvSpPr>
          <p:spPr>
            <a:xfrm>
              <a:off x="570860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Rechteck 375"/>
            <p:cNvSpPr/>
            <p:nvPr/>
          </p:nvSpPr>
          <p:spPr>
            <a:xfrm>
              <a:off x="67730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Rechteck 376"/>
            <p:cNvSpPr/>
            <p:nvPr/>
          </p:nvSpPr>
          <p:spPr>
            <a:xfrm>
              <a:off x="78375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8" name="Rechteck 377"/>
            <p:cNvSpPr/>
            <p:nvPr/>
          </p:nvSpPr>
          <p:spPr>
            <a:xfrm>
              <a:off x="890200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9" name="Rechteck 378"/>
            <p:cNvSpPr/>
            <p:nvPr/>
          </p:nvSpPr>
          <p:spPr>
            <a:xfrm>
              <a:off x="99664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0" name="Rechteck 379"/>
            <p:cNvSpPr/>
            <p:nvPr/>
          </p:nvSpPr>
          <p:spPr>
            <a:xfrm>
              <a:off x="110309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1" name="Rechteck 380"/>
            <p:cNvSpPr/>
            <p:nvPr/>
          </p:nvSpPr>
          <p:spPr>
            <a:xfrm>
              <a:off x="120953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Rechteck 381"/>
            <p:cNvSpPr/>
            <p:nvPr/>
          </p:nvSpPr>
          <p:spPr>
            <a:xfrm>
              <a:off x="131598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Rechteck 382"/>
            <p:cNvSpPr/>
            <p:nvPr/>
          </p:nvSpPr>
          <p:spPr>
            <a:xfrm>
              <a:off x="142243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Rechteck 383"/>
            <p:cNvSpPr/>
            <p:nvPr/>
          </p:nvSpPr>
          <p:spPr>
            <a:xfrm>
              <a:off x="152887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Rechteck 384"/>
            <p:cNvSpPr/>
            <p:nvPr/>
          </p:nvSpPr>
          <p:spPr>
            <a:xfrm>
              <a:off x="163532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Rechteck 385"/>
            <p:cNvSpPr/>
            <p:nvPr/>
          </p:nvSpPr>
          <p:spPr>
            <a:xfrm>
              <a:off x="1741773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Rechteck 386"/>
            <p:cNvSpPr/>
            <p:nvPr/>
          </p:nvSpPr>
          <p:spPr>
            <a:xfrm>
              <a:off x="184821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Rechteck 387"/>
            <p:cNvSpPr/>
            <p:nvPr/>
          </p:nvSpPr>
          <p:spPr>
            <a:xfrm>
              <a:off x="195466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Rechteck 388"/>
            <p:cNvSpPr/>
            <p:nvPr/>
          </p:nvSpPr>
          <p:spPr>
            <a:xfrm>
              <a:off x="206111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Rechteck 389"/>
            <p:cNvSpPr/>
            <p:nvPr/>
          </p:nvSpPr>
          <p:spPr>
            <a:xfrm>
              <a:off x="216755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Rechteck 390"/>
            <p:cNvSpPr/>
            <p:nvPr/>
          </p:nvSpPr>
          <p:spPr>
            <a:xfrm>
              <a:off x="2274006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Rechteck 391"/>
            <p:cNvSpPr/>
            <p:nvPr/>
          </p:nvSpPr>
          <p:spPr>
            <a:xfrm>
              <a:off x="238045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Rechteck 392"/>
            <p:cNvSpPr/>
            <p:nvPr/>
          </p:nvSpPr>
          <p:spPr>
            <a:xfrm>
              <a:off x="248689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Rechteck 393"/>
            <p:cNvSpPr/>
            <p:nvPr/>
          </p:nvSpPr>
          <p:spPr>
            <a:xfrm>
              <a:off x="259334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Rechteck 394"/>
            <p:cNvSpPr/>
            <p:nvPr/>
          </p:nvSpPr>
          <p:spPr>
            <a:xfrm>
              <a:off x="251520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Rechteck 395"/>
            <p:cNvSpPr/>
            <p:nvPr/>
          </p:nvSpPr>
          <p:spPr>
            <a:xfrm>
              <a:off x="357967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Rechteck 396"/>
            <p:cNvSpPr/>
            <p:nvPr/>
          </p:nvSpPr>
          <p:spPr>
            <a:xfrm>
              <a:off x="46441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Rechteck 397"/>
            <p:cNvSpPr/>
            <p:nvPr/>
          </p:nvSpPr>
          <p:spPr>
            <a:xfrm>
              <a:off x="570860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9" name="Rechteck 398"/>
            <p:cNvSpPr/>
            <p:nvPr/>
          </p:nvSpPr>
          <p:spPr>
            <a:xfrm>
              <a:off x="67730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0" name="Rechteck 399"/>
            <p:cNvSpPr/>
            <p:nvPr/>
          </p:nvSpPr>
          <p:spPr>
            <a:xfrm>
              <a:off x="78375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1" name="Rechteck 400"/>
            <p:cNvSpPr/>
            <p:nvPr/>
          </p:nvSpPr>
          <p:spPr>
            <a:xfrm>
              <a:off x="890200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2" name="Rechteck 401"/>
            <p:cNvSpPr/>
            <p:nvPr/>
          </p:nvSpPr>
          <p:spPr>
            <a:xfrm>
              <a:off x="99664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Rechteck 402"/>
            <p:cNvSpPr/>
            <p:nvPr/>
          </p:nvSpPr>
          <p:spPr>
            <a:xfrm>
              <a:off x="110309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4" name="Rechteck 403"/>
            <p:cNvSpPr/>
            <p:nvPr/>
          </p:nvSpPr>
          <p:spPr>
            <a:xfrm>
              <a:off x="120953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5" name="Rechteck 404"/>
            <p:cNvSpPr/>
            <p:nvPr/>
          </p:nvSpPr>
          <p:spPr>
            <a:xfrm>
              <a:off x="131598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6" name="Rechteck 405"/>
            <p:cNvSpPr/>
            <p:nvPr/>
          </p:nvSpPr>
          <p:spPr>
            <a:xfrm>
              <a:off x="142243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7" name="Rechteck 406"/>
            <p:cNvSpPr/>
            <p:nvPr/>
          </p:nvSpPr>
          <p:spPr>
            <a:xfrm>
              <a:off x="152887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Rechteck 407"/>
            <p:cNvSpPr/>
            <p:nvPr/>
          </p:nvSpPr>
          <p:spPr>
            <a:xfrm>
              <a:off x="163532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9" name="Rechteck 408"/>
            <p:cNvSpPr/>
            <p:nvPr/>
          </p:nvSpPr>
          <p:spPr>
            <a:xfrm>
              <a:off x="1741773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0" name="Rechteck 409"/>
            <p:cNvSpPr/>
            <p:nvPr/>
          </p:nvSpPr>
          <p:spPr>
            <a:xfrm>
              <a:off x="184821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Rechteck 410"/>
            <p:cNvSpPr/>
            <p:nvPr/>
          </p:nvSpPr>
          <p:spPr>
            <a:xfrm>
              <a:off x="195466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Rechteck 411"/>
            <p:cNvSpPr/>
            <p:nvPr/>
          </p:nvSpPr>
          <p:spPr>
            <a:xfrm>
              <a:off x="206111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Rechteck 412"/>
            <p:cNvSpPr/>
            <p:nvPr/>
          </p:nvSpPr>
          <p:spPr>
            <a:xfrm>
              <a:off x="216755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Rechteck 413"/>
            <p:cNvSpPr/>
            <p:nvPr/>
          </p:nvSpPr>
          <p:spPr>
            <a:xfrm>
              <a:off x="2274006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5" name="Rechteck 414"/>
            <p:cNvSpPr/>
            <p:nvPr/>
          </p:nvSpPr>
          <p:spPr>
            <a:xfrm>
              <a:off x="238045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6" name="Rechteck 415"/>
            <p:cNvSpPr/>
            <p:nvPr/>
          </p:nvSpPr>
          <p:spPr>
            <a:xfrm>
              <a:off x="248689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7" name="Rechteck 416"/>
            <p:cNvSpPr/>
            <p:nvPr/>
          </p:nvSpPr>
          <p:spPr>
            <a:xfrm>
              <a:off x="259334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1" name="Rechteck 420"/>
            <p:cNvSpPr/>
            <p:nvPr/>
          </p:nvSpPr>
          <p:spPr>
            <a:xfrm>
              <a:off x="269979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2" name="Rechteck 421"/>
            <p:cNvSpPr/>
            <p:nvPr/>
          </p:nvSpPr>
          <p:spPr>
            <a:xfrm>
              <a:off x="2806239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3" name="Rechteck 422"/>
            <p:cNvSpPr/>
            <p:nvPr/>
          </p:nvSpPr>
          <p:spPr>
            <a:xfrm>
              <a:off x="291268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4" name="Rechteck 423"/>
            <p:cNvSpPr/>
            <p:nvPr/>
          </p:nvSpPr>
          <p:spPr>
            <a:xfrm>
              <a:off x="301913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5" name="Rechteck 424"/>
            <p:cNvSpPr/>
            <p:nvPr/>
          </p:nvSpPr>
          <p:spPr>
            <a:xfrm>
              <a:off x="312557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Rechteck 425"/>
            <p:cNvSpPr/>
            <p:nvPr/>
          </p:nvSpPr>
          <p:spPr>
            <a:xfrm>
              <a:off x="323202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Rechteck 426"/>
            <p:cNvSpPr/>
            <p:nvPr/>
          </p:nvSpPr>
          <p:spPr>
            <a:xfrm>
              <a:off x="3338472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Rechteck 427"/>
            <p:cNvSpPr/>
            <p:nvPr/>
          </p:nvSpPr>
          <p:spPr>
            <a:xfrm>
              <a:off x="344491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Rechteck 428"/>
            <p:cNvSpPr/>
            <p:nvPr/>
          </p:nvSpPr>
          <p:spPr>
            <a:xfrm>
              <a:off x="355136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Rechteck 429"/>
            <p:cNvSpPr/>
            <p:nvPr/>
          </p:nvSpPr>
          <p:spPr>
            <a:xfrm>
              <a:off x="365781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Rechteck 430"/>
            <p:cNvSpPr/>
            <p:nvPr/>
          </p:nvSpPr>
          <p:spPr>
            <a:xfrm>
              <a:off x="376425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Rechteck 431"/>
            <p:cNvSpPr/>
            <p:nvPr/>
          </p:nvSpPr>
          <p:spPr>
            <a:xfrm>
              <a:off x="387070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Rechteck 432"/>
            <p:cNvSpPr/>
            <p:nvPr/>
          </p:nvSpPr>
          <p:spPr>
            <a:xfrm>
              <a:off x="397715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Rechteck 433"/>
            <p:cNvSpPr/>
            <p:nvPr/>
          </p:nvSpPr>
          <p:spPr>
            <a:xfrm>
              <a:off x="408359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Rechteck 434"/>
            <p:cNvSpPr/>
            <p:nvPr/>
          </p:nvSpPr>
          <p:spPr>
            <a:xfrm>
              <a:off x="4190045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Rechteck 435"/>
            <p:cNvSpPr/>
            <p:nvPr/>
          </p:nvSpPr>
          <p:spPr>
            <a:xfrm>
              <a:off x="429649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Rechteck 436"/>
            <p:cNvSpPr/>
            <p:nvPr/>
          </p:nvSpPr>
          <p:spPr>
            <a:xfrm>
              <a:off x="440293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Rechteck 437"/>
            <p:cNvSpPr/>
            <p:nvPr/>
          </p:nvSpPr>
          <p:spPr>
            <a:xfrm>
              <a:off x="4509384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Rechteck 438"/>
            <p:cNvSpPr/>
            <p:nvPr/>
          </p:nvSpPr>
          <p:spPr>
            <a:xfrm>
              <a:off x="461583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Rechteck 439"/>
            <p:cNvSpPr/>
            <p:nvPr/>
          </p:nvSpPr>
          <p:spPr>
            <a:xfrm>
              <a:off x="4722278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Rechteck 440"/>
            <p:cNvSpPr/>
            <p:nvPr/>
          </p:nvSpPr>
          <p:spPr>
            <a:xfrm>
              <a:off x="4828724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Rechteck 441"/>
            <p:cNvSpPr/>
            <p:nvPr/>
          </p:nvSpPr>
          <p:spPr>
            <a:xfrm>
              <a:off x="4935171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Rechteck 442"/>
            <p:cNvSpPr/>
            <p:nvPr/>
          </p:nvSpPr>
          <p:spPr>
            <a:xfrm>
              <a:off x="5041617" y="113159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Rechteck 443"/>
            <p:cNvSpPr/>
            <p:nvPr/>
          </p:nvSpPr>
          <p:spPr>
            <a:xfrm>
              <a:off x="269979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Rechteck 444"/>
            <p:cNvSpPr/>
            <p:nvPr/>
          </p:nvSpPr>
          <p:spPr>
            <a:xfrm>
              <a:off x="2806239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Rechteck 445"/>
            <p:cNvSpPr/>
            <p:nvPr/>
          </p:nvSpPr>
          <p:spPr>
            <a:xfrm>
              <a:off x="291268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Rechteck 446"/>
            <p:cNvSpPr/>
            <p:nvPr/>
          </p:nvSpPr>
          <p:spPr>
            <a:xfrm>
              <a:off x="301913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Rechteck 447"/>
            <p:cNvSpPr/>
            <p:nvPr/>
          </p:nvSpPr>
          <p:spPr>
            <a:xfrm>
              <a:off x="312557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Rechteck 448"/>
            <p:cNvSpPr/>
            <p:nvPr/>
          </p:nvSpPr>
          <p:spPr>
            <a:xfrm>
              <a:off x="323202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0" name="Rechteck 449"/>
            <p:cNvSpPr/>
            <p:nvPr/>
          </p:nvSpPr>
          <p:spPr>
            <a:xfrm>
              <a:off x="3338472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1" name="Rechteck 450"/>
            <p:cNvSpPr/>
            <p:nvPr/>
          </p:nvSpPr>
          <p:spPr>
            <a:xfrm>
              <a:off x="344491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2" name="Rechteck 451"/>
            <p:cNvSpPr/>
            <p:nvPr/>
          </p:nvSpPr>
          <p:spPr>
            <a:xfrm>
              <a:off x="355136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Rechteck 452"/>
            <p:cNvSpPr/>
            <p:nvPr/>
          </p:nvSpPr>
          <p:spPr>
            <a:xfrm>
              <a:off x="365781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Rechteck 453"/>
            <p:cNvSpPr/>
            <p:nvPr/>
          </p:nvSpPr>
          <p:spPr>
            <a:xfrm>
              <a:off x="376425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Rechteck 454"/>
            <p:cNvSpPr/>
            <p:nvPr/>
          </p:nvSpPr>
          <p:spPr>
            <a:xfrm>
              <a:off x="387070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Rechteck 455"/>
            <p:cNvSpPr/>
            <p:nvPr/>
          </p:nvSpPr>
          <p:spPr>
            <a:xfrm>
              <a:off x="397715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Rechteck 456"/>
            <p:cNvSpPr/>
            <p:nvPr/>
          </p:nvSpPr>
          <p:spPr>
            <a:xfrm>
              <a:off x="408359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Rechteck 457"/>
            <p:cNvSpPr/>
            <p:nvPr/>
          </p:nvSpPr>
          <p:spPr>
            <a:xfrm>
              <a:off x="4190045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Rechteck 458"/>
            <p:cNvSpPr/>
            <p:nvPr/>
          </p:nvSpPr>
          <p:spPr>
            <a:xfrm>
              <a:off x="429649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Rechteck 459"/>
            <p:cNvSpPr/>
            <p:nvPr/>
          </p:nvSpPr>
          <p:spPr>
            <a:xfrm>
              <a:off x="440293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Rechteck 460"/>
            <p:cNvSpPr/>
            <p:nvPr/>
          </p:nvSpPr>
          <p:spPr>
            <a:xfrm>
              <a:off x="4509384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Rechteck 461"/>
            <p:cNvSpPr/>
            <p:nvPr/>
          </p:nvSpPr>
          <p:spPr>
            <a:xfrm>
              <a:off x="461583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Rechteck 462"/>
            <p:cNvSpPr/>
            <p:nvPr/>
          </p:nvSpPr>
          <p:spPr>
            <a:xfrm>
              <a:off x="4722278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4" name="Rechteck 463"/>
            <p:cNvSpPr/>
            <p:nvPr/>
          </p:nvSpPr>
          <p:spPr>
            <a:xfrm>
              <a:off x="4828724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5" name="Rechteck 464"/>
            <p:cNvSpPr/>
            <p:nvPr/>
          </p:nvSpPr>
          <p:spPr>
            <a:xfrm>
              <a:off x="4935171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" name="Rechteck 465"/>
            <p:cNvSpPr/>
            <p:nvPr/>
          </p:nvSpPr>
          <p:spPr>
            <a:xfrm>
              <a:off x="5041617" y="1238037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7" name="Rechteck 466"/>
            <p:cNvSpPr/>
            <p:nvPr/>
          </p:nvSpPr>
          <p:spPr>
            <a:xfrm>
              <a:off x="269979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8" name="Rechteck 467"/>
            <p:cNvSpPr/>
            <p:nvPr/>
          </p:nvSpPr>
          <p:spPr>
            <a:xfrm>
              <a:off x="2806239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9" name="Rechteck 468"/>
            <p:cNvSpPr/>
            <p:nvPr/>
          </p:nvSpPr>
          <p:spPr>
            <a:xfrm>
              <a:off x="291268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Rechteck 469"/>
            <p:cNvSpPr/>
            <p:nvPr/>
          </p:nvSpPr>
          <p:spPr>
            <a:xfrm>
              <a:off x="301913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1" name="Rechteck 470"/>
            <p:cNvSpPr/>
            <p:nvPr/>
          </p:nvSpPr>
          <p:spPr>
            <a:xfrm>
              <a:off x="312557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2" name="Rechteck 471"/>
            <p:cNvSpPr/>
            <p:nvPr/>
          </p:nvSpPr>
          <p:spPr>
            <a:xfrm>
              <a:off x="323202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3" name="Rechteck 472"/>
            <p:cNvSpPr/>
            <p:nvPr/>
          </p:nvSpPr>
          <p:spPr>
            <a:xfrm>
              <a:off x="3338472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Rechteck 473"/>
            <p:cNvSpPr/>
            <p:nvPr/>
          </p:nvSpPr>
          <p:spPr>
            <a:xfrm>
              <a:off x="344491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hteck 474"/>
            <p:cNvSpPr/>
            <p:nvPr/>
          </p:nvSpPr>
          <p:spPr>
            <a:xfrm>
              <a:off x="355136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Rechteck 475"/>
            <p:cNvSpPr/>
            <p:nvPr/>
          </p:nvSpPr>
          <p:spPr>
            <a:xfrm>
              <a:off x="365781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Rechteck 476"/>
            <p:cNvSpPr/>
            <p:nvPr/>
          </p:nvSpPr>
          <p:spPr>
            <a:xfrm>
              <a:off x="376425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8" name="Rechteck 477"/>
            <p:cNvSpPr/>
            <p:nvPr/>
          </p:nvSpPr>
          <p:spPr>
            <a:xfrm>
              <a:off x="387070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9" name="Rechteck 478"/>
            <p:cNvSpPr/>
            <p:nvPr/>
          </p:nvSpPr>
          <p:spPr>
            <a:xfrm>
              <a:off x="397715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Rechteck 479"/>
            <p:cNvSpPr/>
            <p:nvPr/>
          </p:nvSpPr>
          <p:spPr>
            <a:xfrm>
              <a:off x="408359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1" name="Rechteck 480"/>
            <p:cNvSpPr/>
            <p:nvPr/>
          </p:nvSpPr>
          <p:spPr>
            <a:xfrm>
              <a:off x="4190045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2" name="Rechteck 481"/>
            <p:cNvSpPr/>
            <p:nvPr/>
          </p:nvSpPr>
          <p:spPr>
            <a:xfrm>
              <a:off x="429649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3" name="Rechteck 482"/>
            <p:cNvSpPr/>
            <p:nvPr/>
          </p:nvSpPr>
          <p:spPr>
            <a:xfrm>
              <a:off x="440293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Rechteck 483"/>
            <p:cNvSpPr/>
            <p:nvPr/>
          </p:nvSpPr>
          <p:spPr>
            <a:xfrm>
              <a:off x="4509384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Rechteck 484"/>
            <p:cNvSpPr/>
            <p:nvPr/>
          </p:nvSpPr>
          <p:spPr>
            <a:xfrm>
              <a:off x="461583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Rechteck 485"/>
            <p:cNvSpPr/>
            <p:nvPr/>
          </p:nvSpPr>
          <p:spPr>
            <a:xfrm>
              <a:off x="4722278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7" name="Rechteck 486"/>
            <p:cNvSpPr/>
            <p:nvPr/>
          </p:nvSpPr>
          <p:spPr>
            <a:xfrm>
              <a:off x="4828724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8" name="Rechteck 487"/>
            <p:cNvSpPr/>
            <p:nvPr/>
          </p:nvSpPr>
          <p:spPr>
            <a:xfrm>
              <a:off x="4935171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9" name="Rechteck 488"/>
            <p:cNvSpPr/>
            <p:nvPr/>
          </p:nvSpPr>
          <p:spPr>
            <a:xfrm>
              <a:off x="5041617" y="134448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0" name="Rechteck 489"/>
            <p:cNvSpPr/>
            <p:nvPr/>
          </p:nvSpPr>
          <p:spPr>
            <a:xfrm>
              <a:off x="269979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1" name="Rechteck 490"/>
            <p:cNvSpPr/>
            <p:nvPr/>
          </p:nvSpPr>
          <p:spPr>
            <a:xfrm>
              <a:off x="2806239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2" name="Rechteck 491"/>
            <p:cNvSpPr/>
            <p:nvPr/>
          </p:nvSpPr>
          <p:spPr>
            <a:xfrm>
              <a:off x="291268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3" name="Rechteck 492"/>
            <p:cNvSpPr/>
            <p:nvPr/>
          </p:nvSpPr>
          <p:spPr>
            <a:xfrm>
              <a:off x="301913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4" name="Rechteck 493"/>
            <p:cNvSpPr/>
            <p:nvPr/>
          </p:nvSpPr>
          <p:spPr>
            <a:xfrm>
              <a:off x="312557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5" name="Rechteck 494"/>
            <p:cNvSpPr/>
            <p:nvPr/>
          </p:nvSpPr>
          <p:spPr>
            <a:xfrm>
              <a:off x="323202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6" name="Rechteck 495"/>
            <p:cNvSpPr/>
            <p:nvPr/>
          </p:nvSpPr>
          <p:spPr>
            <a:xfrm>
              <a:off x="3338472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7" name="Rechteck 496"/>
            <p:cNvSpPr/>
            <p:nvPr/>
          </p:nvSpPr>
          <p:spPr>
            <a:xfrm>
              <a:off x="344491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8" name="Rechteck 497"/>
            <p:cNvSpPr/>
            <p:nvPr/>
          </p:nvSpPr>
          <p:spPr>
            <a:xfrm>
              <a:off x="355136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Rechteck 498"/>
            <p:cNvSpPr/>
            <p:nvPr/>
          </p:nvSpPr>
          <p:spPr>
            <a:xfrm>
              <a:off x="365781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0" name="Rechteck 499"/>
            <p:cNvSpPr/>
            <p:nvPr/>
          </p:nvSpPr>
          <p:spPr>
            <a:xfrm>
              <a:off x="376425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1" name="Rechteck 500"/>
            <p:cNvSpPr/>
            <p:nvPr/>
          </p:nvSpPr>
          <p:spPr>
            <a:xfrm>
              <a:off x="387070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2" name="Rechteck 501"/>
            <p:cNvSpPr/>
            <p:nvPr/>
          </p:nvSpPr>
          <p:spPr>
            <a:xfrm>
              <a:off x="397715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3" name="Rechteck 502"/>
            <p:cNvSpPr/>
            <p:nvPr/>
          </p:nvSpPr>
          <p:spPr>
            <a:xfrm>
              <a:off x="408359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4" name="Rechteck 503"/>
            <p:cNvSpPr/>
            <p:nvPr/>
          </p:nvSpPr>
          <p:spPr>
            <a:xfrm>
              <a:off x="4190045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5" name="Rechteck 504"/>
            <p:cNvSpPr/>
            <p:nvPr/>
          </p:nvSpPr>
          <p:spPr>
            <a:xfrm>
              <a:off x="429649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Rechteck 505"/>
            <p:cNvSpPr/>
            <p:nvPr/>
          </p:nvSpPr>
          <p:spPr>
            <a:xfrm>
              <a:off x="440293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7" name="Rechteck 506"/>
            <p:cNvSpPr/>
            <p:nvPr/>
          </p:nvSpPr>
          <p:spPr>
            <a:xfrm>
              <a:off x="4509384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8" name="Rechteck 507"/>
            <p:cNvSpPr/>
            <p:nvPr/>
          </p:nvSpPr>
          <p:spPr>
            <a:xfrm>
              <a:off x="461583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9" name="Rechteck 508"/>
            <p:cNvSpPr/>
            <p:nvPr/>
          </p:nvSpPr>
          <p:spPr>
            <a:xfrm>
              <a:off x="4722278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0" name="Rechteck 509"/>
            <p:cNvSpPr/>
            <p:nvPr/>
          </p:nvSpPr>
          <p:spPr>
            <a:xfrm>
              <a:off x="4828724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1" name="Rechteck 510"/>
            <p:cNvSpPr/>
            <p:nvPr/>
          </p:nvSpPr>
          <p:spPr>
            <a:xfrm>
              <a:off x="4935171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2" name="Rechteck 511"/>
            <p:cNvSpPr/>
            <p:nvPr/>
          </p:nvSpPr>
          <p:spPr>
            <a:xfrm>
              <a:off x="5041617" y="145093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3" name="Rechteck 512"/>
            <p:cNvSpPr/>
            <p:nvPr/>
          </p:nvSpPr>
          <p:spPr>
            <a:xfrm>
              <a:off x="269979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4" name="Rechteck 513"/>
            <p:cNvSpPr/>
            <p:nvPr/>
          </p:nvSpPr>
          <p:spPr>
            <a:xfrm>
              <a:off x="2806239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5" name="Rechteck 514"/>
            <p:cNvSpPr/>
            <p:nvPr/>
          </p:nvSpPr>
          <p:spPr>
            <a:xfrm>
              <a:off x="291268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6" name="Rechteck 515"/>
            <p:cNvSpPr/>
            <p:nvPr/>
          </p:nvSpPr>
          <p:spPr>
            <a:xfrm>
              <a:off x="301913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Rechteck 516"/>
            <p:cNvSpPr/>
            <p:nvPr/>
          </p:nvSpPr>
          <p:spPr>
            <a:xfrm>
              <a:off x="312557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8" name="Rechteck 517"/>
            <p:cNvSpPr/>
            <p:nvPr/>
          </p:nvSpPr>
          <p:spPr>
            <a:xfrm>
              <a:off x="323202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9" name="Rechteck 518"/>
            <p:cNvSpPr/>
            <p:nvPr/>
          </p:nvSpPr>
          <p:spPr>
            <a:xfrm>
              <a:off x="3338472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0" name="Rechteck 519"/>
            <p:cNvSpPr/>
            <p:nvPr/>
          </p:nvSpPr>
          <p:spPr>
            <a:xfrm>
              <a:off x="344491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1" name="Rechteck 520"/>
            <p:cNvSpPr/>
            <p:nvPr/>
          </p:nvSpPr>
          <p:spPr>
            <a:xfrm>
              <a:off x="355136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2" name="Rechteck 521"/>
            <p:cNvSpPr/>
            <p:nvPr/>
          </p:nvSpPr>
          <p:spPr>
            <a:xfrm>
              <a:off x="365781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3" name="Rechteck 522"/>
            <p:cNvSpPr/>
            <p:nvPr/>
          </p:nvSpPr>
          <p:spPr>
            <a:xfrm>
              <a:off x="376425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4" name="Rechteck 523"/>
            <p:cNvSpPr/>
            <p:nvPr/>
          </p:nvSpPr>
          <p:spPr>
            <a:xfrm>
              <a:off x="387070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5" name="Rechteck 524"/>
            <p:cNvSpPr/>
            <p:nvPr/>
          </p:nvSpPr>
          <p:spPr>
            <a:xfrm>
              <a:off x="397715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6" name="Rechteck 525"/>
            <p:cNvSpPr/>
            <p:nvPr/>
          </p:nvSpPr>
          <p:spPr>
            <a:xfrm>
              <a:off x="408359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7" name="Rechteck 526"/>
            <p:cNvSpPr/>
            <p:nvPr/>
          </p:nvSpPr>
          <p:spPr>
            <a:xfrm>
              <a:off x="4190045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8" name="Rechteck 527"/>
            <p:cNvSpPr/>
            <p:nvPr/>
          </p:nvSpPr>
          <p:spPr>
            <a:xfrm>
              <a:off x="429649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9" name="Rechteck 528"/>
            <p:cNvSpPr/>
            <p:nvPr/>
          </p:nvSpPr>
          <p:spPr>
            <a:xfrm>
              <a:off x="440293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0" name="Rechteck 529"/>
            <p:cNvSpPr/>
            <p:nvPr/>
          </p:nvSpPr>
          <p:spPr>
            <a:xfrm>
              <a:off x="4509384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Rechteck 530"/>
            <p:cNvSpPr/>
            <p:nvPr/>
          </p:nvSpPr>
          <p:spPr>
            <a:xfrm>
              <a:off x="461583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Rechteck 531"/>
            <p:cNvSpPr/>
            <p:nvPr/>
          </p:nvSpPr>
          <p:spPr>
            <a:xfrm>
              <a:off x="4722278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3" name="Rechteck 532"/>
            <p:cNvSpPr/>
            <p:nvPr/>
          </p:nvSpPr>
          <p:spPr>
            <a:xfrm>
              <a:off x="4828724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4" name="Rechteck 533"/>
            <p:cNvSpPr/>
            <p:nvPr/>
          </p:nvSpPr>
          <p:spPr>
            <a:xfrm>
              <a:off x="4935171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5" name="Rechteck 534"/>
            <p:cNvSpPr/>
            <p:nvPr/>
          </p:nvSpPr>
          <p:spPr>
            <a:xfrm>
              <a:off x="5041617" y="155737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6" name="Rechteck 535"/>
            <p:cNvSpPr/>
            <p:nvPr/>
          </p:nvSpPr>
          <p:spPr>
            <a:xfrm>
              <a:off x="269979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7" name="Rechteck 536"/>
            <p:cNvSpPr/>
            <p:nvPr/>
          </p:nvSpPr>
          <p:spPr>
            <a:xfrm>
              <a:off x="2806239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8" name="Rechteck 537"/>
            <p:cNvSpPr/>
            <p:nvPr/>
          </p:nvSpPr>
          <p:spPr>
            <a:xfrm>
              <a:off x="291268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Rechteck 538"/>
            <p:cNvSpPr/>
            <p:nvPr/>
          </p:nvSpPr>
          <p:spPr>
            <a:xfrm>
              <a:off x="301913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Rechteck 539"/>
            <p:cNvSpPr/>
            <p:nvPr/>
          </p:nvSpPr>
          <p:spPr>
            <a:xfrm>
              <a:off x="312557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Rechteck 540"/>
            <p:cNvSpPr/>
            <p:nvPr/>
          </p:nvSpPr>
          <p:spPr>
            <a:xfrm>
              <a:off x="323202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2" name="Rechteck 541"/>
            <p:cNvSpPr/>
            <p:nvPr/>
          </p:nvSpPr>
          <p:spPr>
            <a:xfrm>
              <a:off x="3338472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3" name="Rechteck 542"/>
            <p:cNvSpPr/>
            <p:nvPr/>
          </p:nvSpPr>
          <p:spPr>
            <a:xfrm>
              <a:off x="344491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4" name="Rechteck 543"/>
            <p:cNvSpPr/>
            <p:nvPr/>
          </p:nvSpPr>
          <p:spPr>
            <a:xfrm>
              <a:off x="355136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5" name="Rechteck 544"/>
            <p:cNvSpPr/>
            <p:nvPr/>
          </p:nvSpPr>
          <p:spPr>
            <a:xfrm>
              <a:off x="365781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6" name="Rechteck 545"/>
            <p:cNvSpPr/>
            <p:nvPr/>
          </p:nvSpPr>
          <p:spPr>
            <a:xfrm>
              <a:off x="376425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7" name="Rechteck 546"/>
            <p:cNvSpPr/>
            <p:nvPr/>
          </p:nvSpPr>
          <p:spPr>
            <a:xfrm>
              <a:off x="387070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8" name="Rechteck 547"/>
            <p:cNvSpPr/>
            <p:nvPr/>
          </p:nvSpPr>
          <p:spPr>
            <a:xfrm>
              <a:off x="397715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9" name="Rechteck 548"/>
            <p:cNvSpPr/>
            <p:nvPr/>
          </p:nvSpPr>
          <p:spPr>
            <a:xfrm>
              <a:off x="408359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0" name="Rechteck 549"/>
            <p:cNvSpPr/>
            <p:nvPr/>
          </p:nvSpPr>
          <p:spPr>
            <a:xfrm>
              <a:off x="4190045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1" name="Rechteck 550"/>
            <p:cNvSpPr/>
            <p:nvPr/>
          </p:nvSpPr>
          <p:spPr>
            <a:xfrm>
              <a:off x="429649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2" name="Rechteck 551"/>
            <p:cNvSpPr/>
            <p:nvPr/>
          </p:nvSpPr>
          <p:spPr>
            <a:xfrm>
              <a:off x="440293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3" name="Rechteck 552"/>
            <p:cNvSpPr/>
            <p:nvPr/>
          </p:nvSpPr>
          <p:spPr>
            <a:xfrm>
              <a:off x="4509384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4" name="Rechteck 553"/>
            <p:cNvSpPr/>
            <p:nvPr/>
          </p:nvSpPr>
          <p:spPr>
            <a:xfrm>
              <a:off x="461583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5" name="Rechteck 554"/>
            <p:cNvSpPr/>
            <p:nvPr/>
          </p:nvSpPr>
          <p:spPr>
            <a:xfrm>
              <a:off x="4722278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Rechteck 555"/>
            <p:cNvSpPr/>
            <p:nvPr/>
          </p:nvSpPr>
          <p:spPr>
            <a:xfrm>
              <a:off x="4828724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7" name="Rechteck 556"/>
            <p:cNvSpPr/>
            <p:nvPr/>
          </p:nvSpPr>
          <p:spPr>
            <a:xfrm>
              <a:off x="4935171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Rechteck 557"/>
            <p:cNvSpPr/>
            <p:nvPr/>
          </p:nvSpPr>
          <p:spPr>
            <a:xfrm>
              <a:off x="5041617" y="166382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Rechteck 558"/>
            <p:cNvSpPr/>
            <p:nvPr/>
          </p:nvSpPr>
          <p:spPr>
            <a:xfrm>
              <a:off x="269979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Rechteck 559"/>
            <p:cNvSpPr/>
            <p:nvPr/>
          </p:nvSpPr>
          <p:spPr>
            <a:xfrm>
              <a:off x="2806239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Rechteck 560"/>
            <p:cNvSpPr/>
            <p:nvPr/>
          </p:nvSpPr>
          <p:spPr>
            <a:xfrm>
              <a:off x="291268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Rechteck 561"/>
            <p:cNvSpPr/>
            <p:nvPr/>
          </p:nvSpPr>
          <p:spPr>
            <a:xfrm>
              <a:off x="301913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Rechteck 562"/>
            <p:cNvSpPr/>
            <p:nvPr/>
          </p:nvSpPr>
          <p:spPr>
            <a:xfrm>
              <a:off x="312557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Rechteck 563"/>
            <p:cNvSpPr/>
            <p:nvPr/>
          </p:nvSpPr>
          <p:spPr>
            <a:xfrm>
              <a:off x="323202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Rechteck 564"/>
            <p:cNvSpPr/>
            <p:nvPr/>
          </p:nvSpPr>
          <p:spPr>
            <a:xfrm>
              <a:off x="3338472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Rechteck 565"/>
            <p:cNvSpPr/>
            <p:nvPr/>
          </p:nvSpPr>
          <p:spPr>
            <a:xfrm>
              <a:off x="344491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Rechteck 566"/>
            <p:cNvSpPr/>
            <p:nvPr/>
          </p:nvSpPr>
          <p:spPr>
            <a:xfrm>
              <a:off x="355136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Rechteck 567"/>
            <p:cNvSpPr/>
            <p:nvPr/>
          </p:nvSpPr>
          <p:spPr>
            <a:xfrm>
              <a:off x="365781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9" name="Rechteck 568"/>
            <p:cNvSpPr/>
            <p:nvPr/>
          </p:nvSpPr>
          <p:spPr>
            <a:xfrm>
              <a:off x="376425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0" name="Rechteck 569"/>
            <p:cNvSpPr/>
            <p:nvPr/>
          </p:nvSpPr>
          <p:spPr>
            <a:xfrm>
              <a:off x="387070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1" name="Rechteck 570"/>
            <p:cNvSpPr/>
            <p:nvPr/>
          </p:nvSpPr>
          <p:spPr>
            <a:xfrm>
              <a:off x="397715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2" name="Rechteck 571"/>
            <p:cNvSpPr/>
            <p:nvPr/>
          </p:nvSpPr>
          <p:spPr>
            <a:xfrm>
              <a:off x="408359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3" name="Rechteck 572"/>
            <p:cNvSpPr/>
            <p:nvPr/>
          </p:nvSpPr>
          <p:spPr>
            <a:xfrm>
              <a:off x="4190045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4" name="Rechteck 573"/>
            <p:cNvSpPr/>
            <p:nvPr/>
          </p:nvSpPr>
          <p:spPr>
            <a:xfrm>
              <a:off x="429649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Rechteck 574"/>
            <p:cNvSpPr/>
            <p:nvPr/>
          </p:nvSpPr>
          <p:spPr>
            <a:xfrm>
              <a:off x="440293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Rechteck 575"/>
            <p:cNvSpPr/>
            <p:nvPr/>
          </p:nvSpPr>
          <p:spPr>
            <a:xfrm>
              <a:off x="4509384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Rechteck 576"/>
            <p:cNvSpPr/>
            <p:nvPr/>
          </p:nvSpPr>
          <p:spPr>
            <a:xfrm>
              <a:off x="461583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Rechteck 577"/>
            <p:cNvSpPr/>
            <p:nvPr/>
          </p:nvSpPr>
          <p:spPr>
            <a:xfrm>
              <a:off x="4722278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Rechteck 578"/>
            <p:cNvSpPr/>
            <p:nvPr/>
          </p:nvSpPr>
          <p:spPr>
            <a:xfrm>
              <a:off x="4828724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Rechteck 579"/>
            <p:cNvSpPr/>
            <p:nvPr/>
          </p:nvSpPr>
          <p:spPr>
            <a:xfrm>
              <a:off x="4935171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Rechteck 580"/>
            <p:cNvSpPr/>
            <p:nvPr/>
          </p:nvSpPr>
          <p:spPr>
            <a:xfrm>
              <a:off x="5041617" y="177027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2" name="Rechteck 581"/>
            <p:cNvSpPr/>
            <p:nvPr/>
          </p:nvSpPr>
          <p:spPr>
            <a:xfrm>
              <a:off x="269979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3" name="Rechteck 582"/>
            <p:cNvSpPr/>
            <p:nvPr/>
          </p:nvSpPr>
          <p:spPr>
            <a:xfrm>
              <a:off x="2806239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4" name="Rechteck 583"/>
            <p:cNvSpPr/>
            <p:nvPr/>
          </p:nvSpPr>
          <p:spPr>
            <a:xfrm>
              <a:off x="291268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5" name="Rechteck 584"/>
            <p:cNvSpPr/>
            <p:nvPr/>
          </p:nvSpPr>
          <p:spPr>
            <a:xfrm>
              <a:off x="301913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6" name="Rechteck 585"/>
            <p:cNvSpPr/>
            <p:nvPr/>
          </p:nvSpPr>
          <p:spPr>
            <a:xfrm>
              <a:off x="312557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7" name="Rechteck 586"/>
            <p:cNvSpPr/>
            <p:nvPr/>
          </p:nvSpPr>
          <p:spPr>
            <a:xfrm>
              <a:off x="323202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8" name="Rechteck 587"/>
            <p:cNvSpPr/>
            <p:nvPr/>
          </p:nvSpPr>
          <p:spPr>
            <a:xfrm>
              <a:off x="3338472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9" name="Rechteck 588"/>
            <p:cNvSpPr/>
            <p:nvPr/>
          </p:nvSpPr>
          <p:spPr>
            <a:xfrm>
              <a:off x="344491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0" name="Rechteck 589"/>
            <p:cNvSpPr/>
            <p:nvPr/>
          </p:nvSpPr>
          <p:spPr>
            <a:xfrm>
              <a:off x="355136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1" name="Rechteck 590"/>
            <p:cNvSpPr/>
            <p:nvPr/>
          </p:nvSpPr>
          <p:spPr>
            <a:xfrm>
              <a:off x="365781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2" name="Rechteck 591"/>
            <p:cNvSpPr/>
            <p:nvPr/>
          </p:nvSpPr>
          <p:spPr>
            <a:xfrm>
              <a:off x="376425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3" name="Rechteck 592"/>
            <p:cNvSpPr/>
            <p:nvPr/>
          </p:nvSpPr>
          <p:spPr>
            <a:xfrm>
              <a:off x="387070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4" name="Rechteck 593"/>
            <p:cNvSpPr/>
            <p:nvPr/>
          </p:nvSpPr>
          <p:spPr>
            <a:xfrm>
              <a:off x="397715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5" name="Rechteck 594"/>
            <p:cNvSpPr/>
            <p:nvPr/>
          </p:nvSpPr>
          <p:spPr>
            <a:xfrm>
              <a:off x="408359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6" name="Rechteck 595"/>
            <p:cNvSpPr/>
            <p:nvPr/>
          </p:nvSpPr>
          <p:spPr>
            <a:xfrm>
              <a:off x="4190045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7" name="Rechteck 596"/>
            <p:cNvSpPr/>
            <p:nvPr/>
          </p:nvSpPr>
          <p:spPr>
            <a:xfrm>
              <a:off x="429649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8" name="Rechteck 597"/>
            <p:cNvSpPr/>
            <p:nvPr/>
          </p:nvSpPr>
          <p:spPr>
            <a:xfrm>
              <a:off x="440293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9" name="Rechteck 598"/>
            <p:cNvSpPr/>
            <p:nvPr/>
          </p:nvSpPr>
          <p:spPr>
            <a:xfrm>
              <a:off x="4509384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0" name="Rechteck 599"/>
            <p:cNvSpPr/>
            <p:nvPr/>
          </p:nvSpPr>
          <p:spPr>
            <a:xfrm>
              <a:off x="461583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1" name="Rechteck 600"/>
            <p:cNvSpPr/>
            <p:nvPr/>
          </p:nvSpPr>
          <p:spPr>
            <a:xfrm>
              <a:off x="4722278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2" name="Rechteck 601"/>
            <p:cNvSpPr/>
            <p:nvPr/>
          </p:nvSpPr>
          <p:spPr>
            <a:xfrm>
              <a:off x="4828724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3" name="Rechteck 602"/>
            <p:cNvSpPr/>
            <p:nvPr/>
          </p:nvSpPr>
          <p:spPr>
            <a:xfrm>
              <a:off x="4935171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4" name="Rechteck 603"/>
            <p:cNvSpPr/>
            <p:nvPr/>
          </p:nvSpPr>
          <p:spPr>
            <a:xfrm>
              <a:off x="5041617" y="187671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5" name="Rechteck 604"/>
            <p:cNvSpPr/>
            <p:nvPr/>
          </p:nvSpPr>
          <p:spPr>
            <a:xfrm>
              <a:off x="269979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6" name="Rechteck 605"/>
            <p:cNvSpPr/>
            <p:nvPr/>
          </p:nvSpPr>
          <p:spPr>
            <a:xfrm>
              <a:off x="2806239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7" name="Rechteck 606"/>
            <p:cNvSpPr/>
            <p:nvPr/>
          </p:nvSpPr>
          <p:spPr>
            <a:xfrm>
              <a:off x="291268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8" name="Rechteck 607"/>
            <p:cNvSpPr/>
            <p:nvPr/>
          </p:nvSpPr>
          <p:spPr>
            <a:xfrm>
              <a:off x="301913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9" name="Rechteck 608"/>
            <p:cNvSpPr/>
            <p:nvPr/>
          </p:nvSpPr>
          <p:spPr>
            <a:xfrm>
              <a:off x="312557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0" name="Rechteck 609"/>
            <p:cNvSpPr/>
            <p:nvPr/>
          </p:nvSpPr>
          <p:spPr>
            <a:xfrm>
              <a:off x="323202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1" name="Rechteck 610"/>
            <p:cNvSpPr/>
            <p:nvPr/>
          </p:nvSpPr>
          <p:spPr>
            <a:xfrm>
              <a:off x="3338472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2" name="Rechteck 611"/>
            <p:cNvSpPr/>
            <p:nvPr/>
          </p:nvSpPr>
          <p:spPr>
            <a:xfrm>
              <a:off x="344491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3" name="Rechteck 612"/>
            <p:cNvSpPr/>
            <p:nvPr/>
          </p:nvSpPr>
          <p:spPr>
            <a:xfrm>
              <a:off x="355136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4" name="Rechteck 613"/>
            <p:cNvSpPr/>
            <p:nvPr/>
          </p:nvSpPr>
          <p:spPr>
            <a:xfrm>
              <a:off x="365781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" name="Rechteck 614"/>
            <p:cNvSpPr/>
            <p:nvPr/>
          </p:nvSpPr>
          <p:spPr>
            <a:xfrm>
              <a:off x="376425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" name="Rechteck 615"/>
            <p:cNvSpPr/>
            <p:nvPr/>
          </p:nvSpPr>
          <p:spPr>
            <a:xfrm>
              <a:off x="387070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7" name="Rechteck 616"/>
            <p:cNvSpPr/>
            <p:nvPr/>
          </p:nvSpPr>
          <p:spPr>
            <a:xfrm>
              <a:off x="397715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8" name="Rechteck 617"/>
            <p:cNvSpPr/>
            <p:nvPr/>
          </p:nvSpPr>
          <p:spPr>
            <a:xfrm>
              <a:off x="408359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9" name="Rechteck 618"/>
            <p:cNvSpPr/>
            <p:nvPr/>
          </p:nvSpPr>
          <p:spPr>
            <a:xfrm>
              <a:off x="4190045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0" name="Rechteck 619"/>
            <p:cNvSpPr/>
            <p:nvPr/>
          </p:nvSpPr>
          <p:spPr>
            <a:xfrm>
              <a:off x="429649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1" name="Rechteck 620"/>
            <p:cNvSpPr/>
            <p:nvPr/>
          </p:nvSpPr>
          <p:spPr>
            <a:xfrm>
              <a:off x="440293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2" name="Rechteck 621"/>
            <p:cNvSpPr/>
            <p:nvPr/>
          </p:nvSpPr>
          <p:spPr>
            <a:xfrm>
              <a:off x="4509384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3" name="Rechteck 622"/>
            <p:cNvSpPr/>
            <p:nvPr/>
          </p:nvSpPr>
          <p:spPr>
            <a:xfrm>
              <a:off x="461583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4" name="Rechteck 623"/>
            <p:cNvSpPr/>
            <p:nvPr/>
          </p:nvSpPr>
          <p:spPr>
            <a:xfrm>
              <a:off x="4722278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5" name="Rechteck 624"/>
            <p:cNvSpPr/>
            <p:nvPr/>
          </p:nvSpPr>
          <p:spPr>
            <a:xfrm>
              <a:off x="4828724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6" name="Rechteck 625"/>
            <p:cNvSpPr/>
            <p:nvPr/>
          </p:nvSpPr>
          <p:spPr>
            <a:xfrm>
              <a:off x="4935171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7" name="Rechteck 626"/>
            <p:cNvSpPr/>
            <p:nvPr/>
          </p:nvSpPr>
          <p:spPr>
            <a:xfrm>
              <a:off x="5041617" y="198316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8" name="Rechteck 627"/>
            <p:cNvSpPr/>
            <p:nvPr/>
          </p:nvSpPr>
          <p:spPr>
            <a:xfrm>
              <a:off x="269979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9" name="Rechteck 628"/>
            <p:cNvSpPr/>
            <p:nvPr/>
          </p:nvSpPr>
          <p:spPr>
            <a:xfrm>
              <a:off x="2806239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0" name="Rechteck 629"/>
            <p:cNvSpPr/>
            <p:nvPr/>
          </p:nvSpPr>
          <p:spPr>
            <a:xfrm>
              <a:off x="291268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1" name="Rechteck 630"/>
            <p:cNvSpPr/>
            <p:nvPr/>
          </p:nvSpPr>
          <p:spPr>
            <a:xfrm>
              <a:off x="301913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2" name="Rechteck 631"/>
            <p:cNvSpPr/>
            <p:nvPr/>
          </p:nvSpPr>
          <p:spPr>
            <a:xfrm>
              <a:off x="312557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3" name="Rechteck 632"/>
            <p:cNvSpPr/>
            <p:nvPr/>
          </p:nvSpPr>
          <p:spPr>
            <a:xfrm>
              <a:off x="323202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4" name="Rechteck 633"/>
            <p:cNvSpPr/>
            <p:nvPr/>
          </p:nvSpPr>
          <p:spPr>
            <a:xfrm>
              <a:off x="3338472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5" name="Rechteck 634"/>
            <p:cNvSpPr/>
            <p:nvPr/>
          </p:nvSpPr>
          <p:spPr>
            <a:xfrm>
              <a:off x="344491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6" name="Rechteck 635"/>
            <p:cNvSpPr/>
            <p:nvPr/>
          </p:nvSpPr>
          <p:spPr>
            <a:xfrm>
              <a:off x="355136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7" name="Rechteck 636"/>
            <p:cNvSpPr/>
            <p:nvPr/>
          </p:nvSpPr>
          <p:spPr>
            <a:xfrm>
              <a:off x="365781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8" name="Rechteck 637"/>
            <p:cNvSpPr/>
            <p:nvPr/>
          </p:nvSpPr>
          <p:spPr>
            <a:xfrm>
              <a:off x="376425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9" name="Rechteck 638"/>
            <p:cNvSpPr/>
            <p:nvPr/>
          </p:nvSpPr>
          <p:spPr>
            <a:xfrm>
              <a:off x="387070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0" name="Rechteck 639"/>
            <p:cNvSpPr/>
            <p:nvPr/>
          </p:nvSpPr>
          <p:spPr>
            <a:xfrm>
              <a:off x="397715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1" name="Rechteck 640"/>
            <p:cNvSpPr/>
            <p:nvPr/>
          </p:nvSpPr>
          <p:spPr>
            <a:xfrm>
              <a:off x="408359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2" name="Rechteck 641"/>
            <p:cNvSpPr/>
            <p:nvPr/>
          </p:nvSpPr>
          <p:spPr>
            <a:xfrm>
              <a:off x="4190045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3" name="Rechteck 642"/>
            <p:cNvSpPr/>
            <p:nvPr/>
          </p:nvSpPr>
          <p:spPr>
            <a:xfrm>
              <a:off x="429649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4" name="Rechteck 643"/>
            <p:cNvSpPr/>
            <p:nvPr/>
          </p:nvSpPr>
          <p:spPr>
            <a:xfrm>
              <a:off x="440293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5" name="Rechteck 644"/>
            <p:cNvSpPr/>
            <p:nvPr/>
          </p:nvSpPr>
          <p:spPr>
            <a:xfrm>
              <a:off x="4509384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6" name="Rechteck 645"/>
            <p:cNvSpPr/>
            <p:nvPr/>
          </p:nvSpPr>
          <p:spPr>
            <a:xfrm>
              <a:off x="461583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7" name="Rechteck 646"/>
            <p:cNvSpPr/>
            <p:nvPr/>
          </p:nvSpPr>
          <p:spPr>
            <a:xfrm>
              <a:off x="4722278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8" name="Rechteck 647"/>
            <p:cNvSpPr/>
            <p:nvPr/>
          </p:nvSpPr>
          <p:spPr>
            <a:xfrm>
              <a:off x="4828724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9" name="Rechteck 648"/>
            <p:cNvSpPr/>
            <p:nvPr/>
          </p:nvSpPr>
          <p:spPr>
            <a:xfrm>
              <a:off x="4935171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0" name="Rechteck 649"/>
            <p:cNvSpPr/>
            <p:nvPr/>
          </p:nvSpPr>
          <p:spPr>
            <a:xfrm>
              <a:off x="5041617" y="2089610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1" name="Rechteck 650"/>
            <p:cNvSpPr/>
            <p:nvPr/>
          </p:nvSpPr>
          <p:spPr>
            <a:xfrm>
              <a:off x="269979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2" name="Rechteck 651"/>
            <p:cNvSpPr/>
            <p:nvPr/>
          </p:nvSpPr>
          <p:spPr>
            <a:xfrm>
              <a:off x="2806239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3" name="Rechteck 652"/>
            <p:cNvSpPr/>
            <p:nvPr/>
          </p:nvSpPr>
          <p:spPr>
            <a:xfrm>
              <a:off x="291268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4" name="Rechteck 653"/>
            <p:cNvSpPr/>
            <p:nvPr/>
          </p:nvSpPr>
          <p:spPr>
            <a:xfrm>
              <a:off x="301913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5" name="Rechteck 654"/>
            <p:cNvSpPr/>
            <p:nvPr/>
          </p:nvSpPr>
          <p:spPr>
            <a:xfrm>
              <a:off x="312557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6" name="Rechteck 655"/>
            <p:cNvSpPr/>
            <p:nvPr/>
          </p:nvSpPr>
          <p:spPr>
            <a:xfrm>
              <a:off x="323202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Rechteck 656"/>
            <p:cNvSpPr/>
            <p:nvPr/>
          </p:nvSpPr>
          <p:spPr>
            <a:xfrm>
              <a:off x="3338472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Rechteck 657"/>
            <p:cNvSpPr/>
            <p:nvPr/>
          </p:nvSpPr>
          <p:spPr>
            <a:xfrm>
              <a:off x="344491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9" name="Rechteck 658"/>
            <p:cNvSpPr/>
            <p:nvPr/>
          </p:nvSpPr>
          <p:spPr>
            <a:xfrm>
              <a:off x="355136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0" name="Rechteck 659"/>
            <p:cNvSpPr/>
            <p:nvPr/>
          </p:nvSpPr>
          <p:spPr>
            <a:xfrm>
              <a:off x="365781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1" name="Rechteck 660"/>
            <p:cNvSpPr/>
            <p:nvPr/>
          </p:nvSpPr>
          <p:spPr>
            <a:xfrm>
              <a:off x="376425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2" name="Rechteck 661"/>
            <p:cNvSpPr/>
            <p:nvPr/>
          </p:nvSpPr>
          <p:spPr>
            <a:xfrm>
              <a:off x="387070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3" name="Rechteck 662"/>
            <p:cNvSpPr/>
            <p:nvPr/>
          </p:nvSpPr>
          <p:spPr>
            <a:xfrm>
              <a:off x="397715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4" name="Rechteck 663"/>
            <p:cNvSpPr/>
            <p:nvPr/>
          </p:nvSpPr>
          <p:spPr>
            <a:xfrm>
              <a:off x="408359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5" name="Rechteck 664"/>
            <p:cNvSpPr/>
            <p:nvPr/>
          </p:nvSpPr>
          <p:spPr>
            <a:xfrm>
              <a:off x="4190045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6" name="Rechteck 665"/>
            <p:cNvSpPr/>
            <p:nvPr/>
          </p:nvSpPr>
          <p:spPr>
            <a:xfrm>
              <a:off x="429649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7" name="Rechteck 666"/>
            <p:cNvSpPr/>
            <p:nvPr/>
          </p:nvSpPr>
          <p:spPr>
            <a:xfrm>
              <a:off x="440293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8" name="Rechteck 667"/>
            <p:cNvSpPr/>
            <p:nvPr/>
          </p:nvSpPr>
          <p:spPr>
            <a:xfrm>
              <a:off x="4509384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9" name="Rechteck 668"/>
            <p:cNvSpPr/>
            <p:nvPr/>
          </p:nvSpPr>
          <p:spPr>
            <a:xfrm>
              <a:off x="461583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0" name="Rechteck 669"/>
            <p:cNvSpPr/>
            <p:nvPr/>
          </p:nvSpPr>
          <p:spPr>
            <a:xfrm>
              <a:off x="4722278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1" name="Rechteck 670"/>
            <p:cNvSpPr/>
            <p:nvPr/>
          </p:nvSpPr>
          <p:spPr>
            <a:xfrm>
              <a:off x="4828724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2" name="Rechteck 671"/>
            <p:cNvSpPr/>
            <p:nvPr/>
          </p:nvSpPr>
          <p:spPr>
            <a:xfrm>
              <a:off x="4935171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3" name="Rechteck 672"/>
            <p:cNvSpPr/>
            <p:nvPr/>
          </p:nvSpPr>
          <p:spPr>
            <a:xfrm>
              <a:off x="5041617" y="219605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4" name="Rechteck 673"/>
            <p:cNvSpPr/>
            <p:nvPr/>
          </p:nvSpPr>
          <p:spPr>
            <a:xfrm>
              <a:off x="269979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5" name="Rechteck 674"/>
            <p:cNvSpPr/>
            <p:nvPr/>
          </p:nvSpPr>
          <p:spPr>
            <a:xfrm>
              <a:off x="2806239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6" name="Rechteck 675"/>
            <p:cNvSpPr/>
            <p:nvPr/>
          </p:nvSpPr>
          <p:spPr>
            <a:xfrm>
              <a:off x="291268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7" name="Rechteck 676"/>
            <p:cNvSpPr/>
            <p:nvPr/>
          </p:nvSpPr>
          <p:spPr>
            <a:xfrm>
              <a:off x="301913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8" name="Rechteck 677"/>
            <p:cNvSpPr/>
            <p:nvPr/>
          </p:nvSpPr>
          <p:spPr>
            <a:xfrm>
              <a:off x="312557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9" name="Rechteck 678"/>
            <p:cNvSpPr/>
            <p:nvPr/>
          </p:nvSpPr>
          <p:spPr>
            <a:xfrm>
              <a:off x="323202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0" name="Rechteck 679"/>
            <p:cNvSpPr/>
            <p:nvPr/>
          </p:nvSpPr>
          <p:spPr>
            <a:xfrm>
              <a:off x="3338472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1" name="Rechteck 680"/>
            <p:cNvSpPr/>
            <p:nvPr/>
          </p:nvSpPr>
          <p:spPr>
            <a:xfrm>
              <a:off x="344491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2" name="Rechteck 681"/>
            <p:cNvSpPr/>
            <p:nvPr/>
          </p:nvSpPr>
          <p:spPr>
            <a:xfrm>
              <a:off x="355136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3" name="Rechteck 682"/>
            <p:cNvSpPr/>
            <p:nvPr/>
          </p:nvSpPr>
          <p:spPr>
            <a:xfrm>
              <a:off x="365781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4" name="Rechteck 683"/>
            <p:cNvSpPr/>
            <p:nvPr/>
          </p:nvSpPr>
          <p:spPr>
            <a:xfrm>
              <a:off x="376425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5" name="Rechteck 684"/>
            <p:cNvSpPr/>
            <p:nvPr/>
          </p:nvSpPr>
          <p:spPr>
            <a:xfrm>
              <a:off x="387070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6" name="Rechteck 685"/>
            <p:cNvSpPr/>
            <p:nvPr/>
          </p:nvSpPr>
          <p:spPr>
            <a:xfrm>
              <a:off x="397715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7" name="Rechteck 686"/>
            <p:cNvSpPr/>
            <p:nvPr/>
          </p:nvSpPr>
          <p:spPr>
            <a:xfrm>
              <a:off x="408359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8" name="Rechteck 687"/>
            <p:cNvSpPr/>
            <p:nvPr/>
          </p:nvSpPr>
          <p:spPr>
            <a:xfrm>
              <a:off x="4190045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9" name="Rechteck 688"/>
            <p:cNvSpPr/>
            <p:nvPr/>
          </p:nvSpPr>
          <p:spPr>
            <a:xfrm>
              <a:off x="429649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0" name="Rechteck 689"/>
            <p:cNvSpPr/>
            <p:nvPr/>
          </p:nvSpPr>
          <p:spPr>
            <a:xfrm>
              <a:off x="440293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1" name="Rechteck 690"/>
            <p:cNvSpPr/>
            <p:nvPr/>
          </p:nvSpPr>
          <p:spPr>
            <a:xfrm>
              <a:off x="4509384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2" name="Rechteck 691"/>
            <p:cNvSpPr/>
            <p:nvPr/>
          </p:nvSpPr>
          <p:spPr>
            <a:xfrm>
              <a:off x="461583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3" name="Rechteck 692"/>
            <p:cNvSpPr/>
            <p:nvPr/>
          </p:nvSpPr>
          <p:spPr>
            <a:xfrm>
              <a:off x="4722278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4" name="Rechteck 693"/>
            <p:cNvSpPr/>
            <p:nvPr/>
          </p:nvSpPr>
          <p:spPr>
            <a:xfrm>
              <a:off x="4828724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5" name="Rechteck 694"/>
            <p:cNvSpPr/>
            <p:nvPr/>
          </p:nvSpPr>
          <p:spPr>
            <a:xfrm>
              <a:off x="4935171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6" name="Rechteck 695"/>
            <p:cNvSpPr/>
            <p:nvPr/>
          </p:nvSpPr>
          <p:spPr>
            <a:xfrm>
              <a:off x="5041617" y="230250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7" name="Rechteck 696"/>
            <p:cNvSpPr/>
            <p:nvPr/>
          </p:nvSpPr>
          <p:spPr>
            <a:xfrm>
              <a:off x="269979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8" name="Rechteck 697"/>
            <p:cNvSpPr/>
            <p:nvPr/>
          </p:nvSpPr>
          <p:spPr>
            <a:xfrm>
              <a:off x="2806239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9" name="Rechteck 698"/>
            <p:cNvSpPr/>
            <p:nvPr/>
          </p:nvSpPr>
          <p:spPr>
            <a:xfrm>
              <a:off x="291268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0" name="Rechteck 699"/>
            <p:cNvSpPr/>
            <p:nvPr/>
          </p:nvSpPr>
          <p:spPr>
            <a:xfrm>
              <a:off x="301913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1" name="Rechteck 700"/>
            <p:cNvSpPr/>
            <p:nvPr/>
          </p:nvSpPr>
          <p:spPr>
            <a:xfrm>
              <a:off x="312557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2" name="Rechteck 701"/>
            <p:cNvSpPr/>
            <p:nvPr/>
          </p:nvSpPr>
          <p:spPr>
            <a:xfrm>
              <a:off x="323202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3" name="Rechteck 702"/>
            <p:cNvSpPr/>
            <p:nvPr/>
          </p:nvSpPr>
          <p:spPr>
            <a:xfrm>
              <a:off x="3338472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4" name="Rechteck 703"/>
            <p:cNvSpPr/>
            <p:nvPr/>
          </p:nvSpPr>
          <p:spPr>
            <a:xfrm>
              <a:off x="344491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5" name="Rechteck 704"/>
            <p:cNvSpPr/>
            <p:nvPr/>
          </p:nvSpPr>
          <p:spPr>
            <a:xfrm>
              <a:off x="355136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6" name="Rechteck 705"/>
            <p:cNvSpPr/>
            <p:nvPr/>
          </p:nvSpPr>
          <p:spPr>
            <a:xfrm>
              <a:off x="365781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7" name="Rechteck 706"/>
            <p:cNvSpPr/>
            <p:nvPr/>
          </p:nvSpPr>
          <p:spPr>
            <a:xfrm>
              <a:off x="376425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8" name="Rechteck 707"/>
            <p:cNvSpPr/>
            <p:nvPr/>
          </p:nvSpPr>
          <p:spPr>
            <a:xfrm>
              <a:off x="387070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9" name="Rechteck 708"/>
            <p:cNvSpPr/>
            <p:nvPr/>
          </p:nvSpPr>
          <p:spPr>
            <a:xfrm>
              <a:off x="397715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0" name="Rechteck 709"/>
            <p:cNvSpPr/>
            <p:nvPr/>
          </p:nvSpPr>
          <p:spPr>
            <a:xfrm>
              <a:off x="408359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1" name="Rechteck 710"/>
            <p:cNvSpPr/>
            <p:nvPr/>
          </p:nvSpPr>
          <p:spPr>
            <a:xfrm>
              <a:off x="4190045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2" name="Rechteck 711"/>
            <p:cNvSpPr/>
            <p:nvPr/>
          </p:nvSpPr>
          <p:spPr>
            <a:xfrm>
              <a:off x="429649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3" name="Rechteck 712"/>
            <p:cNvSpPr/>
            <p:nvPr/>
          </p:nvSpPr>
          <p:spPr>
            <a:xfrm>
              <a:off x="440293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4" name="Rechteck 713"/>
            <p:cNvSpPr/>
            <p:nvPr/>
          </p:nvSpPr>
          <p:spPr>
            <a:xfrm>
              <a:off x="4509384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5" name="Rechteck 714"/>
            <p:cNvSpPr/>
            <p:nvPr/>
          </p:nvSpPr>
          <p:spPr>
            <a:xfrm>
              <a:off x="461583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6" name="Rechteck 715"/>
            <p:cNvSpPr/>
            <p:nvPr/>
          </p:nvSpPr>
          <p:spPr>
            <a:xfrm>
              <a:off x="4722278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Rechteck 716"/>
            <p:cNvSpPr/>
            <p:nvPr/>
          </p:nvSpPr>
          <p:spPr>
            <a:xfrm>
              <a:off x="4828724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Rechteck 717"/>
            <p:cNvSpPr/>
            <p:nvPr/>
          </p:nvSpPr>
          <p:spPr>
            <a:xfrm>
              <a:off x="4935171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9" name="Rechteck 718"/>
            <p:cNvSpPr/>
            <p:nvPr/>
          </p:nvSpPr>
          <p:spPr>
            <a:xfrm>
              <a:off x="5041617" y="240894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Rechteck 719"/>
            <p:cNvSpPr/>
            <p:nvPr/>
          </p:nvSpPr>
          <p:spPr>
            <a:xfrm>
              <a:off x="269979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1" name="Rechteck 720"/>
            <p:cNvSpPr/>
            <p:nvPr/>
          </p:nvSpPr>
          <p:spPr>
            <a:xfrm>
              <a:off x="2806239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2" name="Rechteck 721"/>
            <p:cNvSpPr/>
            <p:nvPr/>
          </p:nvSpPr>
          <p:spPr>
            <a:xfrm>
              <a:off x="291268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Rechteck 722"/>
            <p:cNvSpPr/>
            <p:nvPr/>
          </p:nvSpPr>
          <p:spPr>
            <a:xfrm>
              <a:off x="301913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4" name="Rechteck 723"/>
            <p:cNvSpPr/>
            <p:nvPr/>
          </p:nvSpPr>
          <p:spPr>
            <a:xfrm>
              <a:off x="312557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5" name="Rechteck 724"/>
            <p:cNvSpPr/>
            <p:nvPr/>
          </p:nvSpPr>
          <p:spPr>
            <a:xfrm>
              <a:off x="323202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6" name="Rechteck 725"/>
            <p:cNvSpPr/>
            <p:nvPr/>
          </p:nvSpPr>
          <p:spPr>
            <a:xfrm>
              <a:off x="3338472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7" name="Rechteck 726"/>
            <p:cNvSpPr/>
            <p:nvPr/>
          </p:nvSpPr>
          <p:spPr>
            <a:xfrm>
              <a:off x="344491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8" name="Rechteck 727"/>
            <p:cNvSpPr/>
            <p:nvPr/>
          </p:nvSpPr>
          <p:spPr>
            <a:xfrm>
              <a:off x="355136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9" name="Rechteck 728"/>
            <p:cNvSpPr/>
            <p:nvPr/>
          </p:nvSpPr>
          <p:spPr>
            <a:xfrm>
              <a:off x="365781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0" name="Rechteck 729"/>
            <p:cNvSpPr/>
            <p:nvPr/>
          </p:nvSpPr>
          <p:spPr>
            <a:xfrm>
              <a:off x="376425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1" name="Rechteck 730"/>
            <p:cNvSpPr/>
            <p:nvPr/>
          </p:nvSpPr>
          <p:spPr>
            <a:xfrm>
              <a:off x="387070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2" name="Rechteck 731"/>
            <p:cNvSpPr/>
            <p:nvPr/>
          </p:nvSpPr>
          <p:spPr>
            <a:xfrm>
              <a:off x="397715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3" name="Rechteck 732"/>
            <p:cNvSpPr/>
            <p:nvPr/>
          </p:nvSpPr>
          <p:spPr>
            <a:xfrm>
              <a:off x="408359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4" name="Rechteck 733"/>
            <p:cNvSpPr/>
            <p:nvPr/>
          </p:nvSpPr>
          <p:spPr>
            <a:xfrm>
              <a:off x="4190045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5" name="Rechteck 734"/>
            <p:cNvSpPr/>
            <p:nvPr/>
          </p:nvSpPr>
          <p:spPr>
            <a:xfrm>
              <a:off x="429649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6" name="Rechteck 735"/>
            <p:cNvSpPr/>
            <p:nvPr/>
          </p:nvSpPr>
          <p:spPr>
            <a:xfrm>
              <a:off x="440293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7" name="Rechteck 736"/>
            <p:cNvSpPr/>
            <p:nvPr/>
          </p:nvSpPr>
          <p:spPr>
            <a:xfrm>
              <a:off x="4509384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8" name="Rechteck 737"/>
            <p:cNvSpPr/>
            <p:nvPr/>
          </p:nvSpPr>
          <p:spPr>
            <a:xfrm>
              <a:off x="461583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9" name="Rechteck 738"/>
            <p:cNvSpPr/>
            <p:nvPr/>
          </p:nvSpPr>
          <p:spPr>
            <a:xfrm>
              <a:off x="4722278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0" name="Rechteck 739"/>
            <p:cNvSpPr/>
            <p:nvPr/>
          </p:nvSpPr>
          <p:spPr>
            <a:xfrm>
              <a:off x="4828724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1" name="Rechteck 740"/>
            <p:cNvSpPr/>
            <p:nvPr/>
          </p:nvSpPr>
          <p:spPr>
            <a:xfrm>
              <a:off x="4935171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2" name="Rechteck 741"/>
            <p:cNvSpPr/>
            <p:nvPr/>
          </p:nvSpPr>
          <p:spPr>
            <a:xfrm>
              <a:off x="5041617" y="251539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3" name="Rechteck 742"/>
            <p:cNvSpPr/>
            <p:nvPr/>
          </p:nvSpPr>
          <p:spPr>
            <a:xfrm>
              <a:off x="269979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4" name="Rechteck 743"/>
            <p:cNvSpPr/>
            <p:nvPr/>
          </p:nvSpPr>
          <p:spPr>
            <a:xfrm>
              <a:off x="2806239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5" name="Rechteck 744"/>
            <p:cNvSpPr/>
            <p:nvPr/>
          </p:nvSpPr>
          <p:spPr>
            <a:xfrm>
              <a:off x="291268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6" name="Rechteck 745"/>
            <p:cNvSpPr/>
            <p:nvPr/>
          </p:nvSpPr>
          <p:spPr>
            <a:xfrm>
              <a:off x="301913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7" name="Rechteck 746"/>
            <p:cNvSpPr/>
            <p:nvPr/>
          </p:nvSpPr>
          <p:spPr>
            <a:xfrm>
              <a:off x="312557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8" name="Rechteck 747"/>
            <p:cNvSpPr/>
            <p:nvPr/>
          </p:nvSpPr>
          <p:spPr>
            <a:xfrm>
              <a:off x="323202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9" name="Rechteck 748"/>
            <p:cNvSpPr/>
            <p:nvPr/>
          </p:nvSpPr>
          <p:spPr>
            <a:xfrm>
              <a:off x="3338472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0" name="Rechteck 749"/>
            <p:cNvSpPr/>
            <p:nvPr/>
          </p:nvSpPr>
          <p:spPr>
            <a:xfrm>
              <a:off x="344491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1" name="Rechteck 750"/>
            <p:cNvSpPr/>
            <p:nvPr/>
          </p:nvSpPr>
          <p:spPr>
            <a:xfrm>
              <a:off x="355136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2" name="Rechteck 751"/>
            <p:cNvSpPr/>
            <p:nvPr/>
          </p:nvSpPr>
          <p:spPr>
            <a:xfrm>
              <a:off x="365781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3" name="Rechteck 752"/>
            <p:cNvSpPr/>
            <p:nvPr/>
          </p:nvSpPr>
          <p:spPr>
            <a:xfrm>
              <a:off x="376425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4" name="Rechteck 753"/>
            <p:cNvSpPr/>
            <p:nvPr/>
          </p:nvSpPr>
          <p:spPr>
            <a:xfrm>
              <a:off x="387070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5" name="Rechteck 754"/>
            <p:cNvSpPr/>
            <p:nvPr/>
          </p:nvSpPr>
          <p:spPr>
            <a:xfrm>
              <a:off x="397715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6" name="Rechteck 755"/>
            <p:cNvSpPr/>
            <p:nvPr/>
          </p:nvSpPr>
          <p:spPr>
            <a:xfrm>
              <a:off x="408359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7" name="Rechteck 756"/>
            <p:cNvSpPr/>
            <p:nvPr/>
          </p:nvSpPr>
          <p:spPr>
            <a:xfrm>
              <a:off x="4190045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Rechteck 757"/>
            <p:cNvSpPr/>
            <p:nvPr/>
          </p:nvSpPr>
          <p:spPr>
            <a:xfrm>
              <a:off x="429649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9" name="Rechteck 758"/>
            <p:cNvSpPr/>
            <p:nvPr/>
          </p:nvSpPr>
          <p:spPr>
            <a:xfrm>
              <a:off x="440293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0" name="Rechteck 759"/>
            <p:cNvSpPr/>
            <p:nvPr/>
          </p:nvSpPr>
          <p:spPr>
            <a:xfrm>
              <a:off x="4509384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1" name="Rechteck 760"/>
            <p:cNvSpPr/>
            <p:nvPr/>
          </p:nvSpPr>
          <p:spPr>
            <a:xfrm>
              <a:off x="461583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2" name="Rechteck 761"/>
            <p:cNvSpPr/>
            <p:nvPr/>
          </p:nvSpPr>
          <p:spPr>
            <a:xfrm>
              <a:off x="4722278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3" name="Rechteck 762"/>
            <p:cNvSpPr/>
            <p:nvPr/>
          </p:nvSpPr>
          <p:spPr>
            <a:xfrm>
              <a:off x="4828724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4" name="Rechteck 763"/>
            <p:cNvSpPr/>
            <p:nvPr/>
          </p:nvSpPr>
          <p:spPr>
            <a:xfrm>
              <a:off x="4935171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5" name="Rechteck 764"/>
            <p:cNvSpPr/>
            <p:nvPr/>
          </p:nvSpPr>
          <p:spPr>
            <a:xfrm>
              <a:off x="5041617" y="2621843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6" name="Rechteck 765"/>
            <p:cNvSpPr/>
            <p:nvPr/>
          </p:nvSpPr>
          <p:spPr>
            <a:xfrm>
              <a:off x="269979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7" name="Rechteck 766"/>
            <p:cNvSpPr/>
            <p:nvPr/>
          </p:nvSpPr>
          <p:spPr>
            <a:xfrm>
              <a:off x="2806239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8" name="Rechteck 767"/>
            <p:cNvSpPr/>
            <p:nvPr/>
          </p:nvSpPr>
          <p:spPr>
            <a:xfrm>
              <a:off x="291268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9" name="Rechteck 768"/>
            <p:cNvSpPr/>
            <p:nvPr/>
          </p:nvSpPr>
          <p:spPr>
            <a:xfrm>
              <a:off x="301913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0" name="Rechteck 769"/>
            <p:cNvSpPr/>
            <p:nvPr/>
          </p:nvSpPr>
          <p:spPr>
            <a:xfrm>
              <a:off x="312557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1" name="Rechteck 770"/>
            <p:cNvSpPr/>
            <p:nvPr/>
          </p:nvSpPr>
          <p:spPr>
            <a:xfrm>
              <a:off x="323202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2" name="Rechteck 771"/>
            <p:cNvSpPr/>
            <p:nvPr/>
          </p:nvSpPr>
          <p:spPr>
            <a:xfrm>
              <a:off x="3338472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3" name="Rechteck 772"/>
            <p:cNvSpPr/>
            <p:nvPr/>
          </p:nvSpPr>
          <p:spPr>
            <a:xfrm>
              <a:off x="344491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4" name="Rechteck 773"/>
            <p:cNvSpPr/>
            <p:nvPr/>
          </p:nvSpPr>
          <p:spPr>
            <a:xfrm>
              <a:off x="355136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5" name="Rechteck 774"/>
            <p:cNvSpPr/>
            <p:nvPr/>
          </p:nvSpPr>
          <p:spPr>
            <a:xfrm>
              <a:off x="365781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6" name="Rechteck 775"/>
            <p:cNvSpPr/>
            <p:nvPr/>
          </p:nvSpPr>
          <p:spPr>
            <a:xfrm>
              <a:off x="376425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7" name="Rechteck 776"/>
            <p:cNvSpPr/>
            <p:nvPr/>
          </p:nvSpPr>
          <p:spPr>
            <a:xfrm>
              <a:off x="387070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8" name="Rechteck 777"/>
            <p:cNvSpPr/>
            <p:nvPr/>
          </p:nvSpPr>
          <p:spPr>
            <a:xfrm>
              <a:off x="397715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9" name="Rechteck 778"/>
            <p:cNvSpPr/>
            <p:nvPr/>
          </p:nvSpPr>
          <p:spPr>
            <a:xfrm>
              <a:off x="408359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0" name="Rechteck 779"/>
            <p:cNvSpPr/>
            <p:nvPr/>
          </p:nvSpPr>
          <p:spPr>
            <a:xfrm>
              <a:off x="4190045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1" name="Rechteck 780"/>
            <p:cNvSpPr/>
            <p:nvPr/>
          </p:nvSpPr>
          <p:spPr>
            <a:xfrm>
              <a:off x="429649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2" name="Rechteck 781"/>
            <p:cNvSpPr/>
            <p:nvPr/>
          </p:nvSpPr>
          <p:spPr>
            <a:xfrm>
              <a:off x="440293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3" name="Rechteck 782"/>
            <p:cNvSpPr/>
            <p:nvPr/>
          </p:nvSpPr>
          <p:spPr>
            <a:xfrm>
              <a:off x="4509384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4" name="Rechteck 783"/>
            <p:cNvSpPr/>
            <p:nvPr/>
          </p:nvSpPr>
          <p:spPr>
            <a:xfrm>
              <a:off x="461583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5" name="Rechteck 784"/>
            <p:cNvSpPr/>
            <p:nvPr/>
          </p:nvSpPr>
          <p:spPr>
            <a:xfrm>
              <a:off x="4722278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6" name="Rechteck 785"/>
            <p:cNvSpPr/>
            <p:nvPr/>
          </p:nvSpPr>
          <p:spPr>
            <a:xfrm>
              <a:off x="4828724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7" name="Rechteck 786"/>
            <p:cNvSpPr/>
            <p:nvPr/>
          </p:nvSpPr>
          <p:spPr>
            <a:xfrm>
              <a:off x="4935171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8" name="Rechteck 787"/>
            <p:cNvSpPr/>
            <p:nvPr/>
          </p:nvSpPr>
          <p:spPr>
            <a:xfrm>
              <a:off x="5041617" y="272828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9" name="Rechteck 788"/>
            <p:cNvSpPr/>
            <p:nvPr/>
          </p:nvSpPr>
          <p:spPr>
            <a:xfrm>
              <a:off x="269979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0" name="Rechteck 789"/>
            <p:cNvSpPr/>
            <p:nvPr/>
          </p:nvSpPr>
          <p:spPr>
            <a:xfrm>
              <a:off x="2806239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1" name="Rechteck 790"/>
            <p:cNvSpPr/>
            <p:nvPr/>
          </p:nvSpPr>
          <p:spPr>
            <a:xfrm>
              <a:off x="291268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2" name="Rechteck 791"/>
            <p:cNvSpPr/>
            <p:nvPr/>
          </p:nvSpPr>
          <p:spPr>
            <a:xfrm>
              <a:off x="301913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3" name="Rechteck 792"/>
            <p:cNvSpPr/>
            <p:nvPr/>
          </p:nvSpPr>
          <p:spPr>
            <a:xfrm>
              <a:off x="312557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4" name="Rechteck 793"/>
            <p:cNvSpPr/>
            <p:nvPr/>
          </p:nvSpPr>
          <p:spPr>
            <a:xfrm>
              <a:off x="323202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5" name="Rechteck 794"/>
            <p:cNvSpPr/>
            <p:nvPr/>
          </p:nvSpPr>
          <p:spPr>
            <a:xfrm>
              <a:off x="3338472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6" name="Rechteck 795"/>
            <p:cNvSpPr/>
            <p:nvPr/>
          </p:nvSpPr>
          <p:spPr>
            <a:xfrm>
              <a:off x="344491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7" name="Rechteck 796"/>
            <p:cNvSpPr/>
            <p:nvPr/>
          </p:nvSpPr>
          <p:spPr>
            <a:xfrm>
              <a:off x="355136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8" name="Rechteck 797"/>
            <p:cNvSpPr/>
            <p:nvPr/>
          </p:nvSpPr>
          <p:spPr>
            <a:xfrm>
              <a:off x="365781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9" name="Rechteck 798"/>
            <p:cNvSpPr/>
            <p:nvPr/>
          </p:nvSpPr>
          <p:spPr>
            <a:xfrm>
              <a:off x="376425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0" name="Rechteck 799"/>
            <p:cNvSpPr/>
            <p:nvPr/>
          </p:nvSpPr>
          <p:spPr>
            <a:xfrm>
              <a:off x="387070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1" name="Rechteck 800"/>
            <p:cNvSpPr/>
            <p:nvPr/>
          </p:nvSpPr>
          <p:spPr>
            <a:xfrm>
              <a:off x="397715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2" name="Rechteck 801"/>
            <p:cNvSpPr/>
            <p:nvPr/>
          </p:nvSpPr>
          <p:spPr>
            <a:xfrm>
              <a:off x="408359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3" name="Rechteck 802"/>
            <p:cNvSpPr/>
            <p:nvPr/>
          </p:nvSpPr>
          <p:spPr>
            <a:xfrm>
              <a:off x="4190045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4" name="Rechteck 803"/>
            <p:cNvSpPr/>
            <p:nvPr/>
          </p:nvSpPr>
          <p:spPr>
            <a:xfrm>
              <a:off x="429649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5" name="Rechteck 804"/>
            <p:cNvSpPr/>
            <p:nvPr/>
          </p:nvSpPr>
          <p:spPr>
            <a:xfrm>
              <a:off x="440293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6" name="Rechteck 805"/>
            <p:cNvSpPr/>
            <p:nvPr/>
          </p:nvSpPr>
          <p:spPr>
            <a:xfrm>
              <a:off x="4509384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7" name="Rechteck 806"/>
            <p:cNvSpPr/>
            <p:nvPr/>
          </p:nvSpPr>
          <p:spPr>
            <a:xfrm>
              <a:off x="461583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8" name="Rechteck 807"/>
            <p:cNvSpPr/>
            <p:nvPr/>
          </p:nvSpPr>
          <p:spPr>
            <a:xfrm>
              <a:off x="4722278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9" name="Rechteck 808"/>
            <p:cNvSpPr/>
            <p:nvPr/>
          </p:nvSpPr>
          <p:spPr>
            <a:xfrm>
              <a:off x="4828724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0" name="Rechteck 809"/>
            <p:cNvSpPr/>
            <p:nvPr/>
          </p:nvSpPr>
          <p:spPr>
            <a:xfrm>
              <a:off x="4935171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1" name="Rechteck 810"/>
            <p:cNvSpPr/>
            <p:nvPr/>
          </p:nvSpPr>
          <p:spPr>
            <a:xfrm>
              <a:off x="5041617" y="2834736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2" name="Rechteck 811"/>
            <p:cNvSpPr/>
            <p:nvPr/>
          </p:nvSpPr>
          <p:spPr>
            <a:xfrm>
              <a:off x="269979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3" name="Rechteck 812"/>
            <p:cNvSpPr/>
            <p:nvPr/>
          </p:nvSpPr>
          <p:spPr>
            <a:xfrm>
              <a:off x="2806239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4" name="Rechteck 813"/>
            <p:cNvSpPr/>
            <p:nvPr/>
          </p:nvSpPr>
          <p:spPr>
            <a:xfrm>
              <a:off x="291268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5" name="Rechteck 814"/>
            <p:cNvSpPr/>
            <p:nvPr/>
          </p:nvSpPr>
          <p:spPr>
            <a:xfrm>
              <a:off x="301913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6" name="Rechteck 815"/>
            <p:cNvSpPr/>
            <p:nvPr/>
          </p:nvSpPr>
          <p:spPr>
            <a:xfrm>
              <a:off x="312557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7" name="Rechteck 816"/>
            <p:cNvSpPr/>
            <p:nvPr/>
          </p:nvSpPr>
          <p:spPr>
            <a:xfrm>
              <a:off x="323202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8" name="Rechteck 817"/>
            <p:cNvSpPr/>
            <p:nvPr/>
          </p:nvSpPr>
          <p:spPr>
            <a:xfrm>
              <a:off x="3338472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9" name="Rechteck 818"/>
            <p:cNvSpPr/>
            <p:nvPr/>
          </p:nvSpPr>
          <p:spPr>
            <a:xfrm>
              <a:off x="344491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0" name="Rechteck 819"/>
            <p:cNvSpPr/>
            <p:nvPr/>
          </p:nvSpPr>
          <p:spPr>
            <a:xfrm>
              <a:off x="355136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1" name="Rechteck 820"/>
            <p:cNvSpPr/>
            <p:nvPr/>
          </p:nvSpPr>
          <p:spPr>
            <a:xfrm>
              <a:off x="365781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2" name="Rechteck 821"/>
            <p:cNvSpPr/>
            <p:nvPr/>
          </p:nvSpPr>
          <p:spPr>
            <a:xfrm>
              <a:off x="376425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3" name="Rechteck 822"/>
            <p:cNvSpPr/>
            <p:nvPr/>
          </p:nvSpPr>
          <p:spPr>
            <a:xfrm>
              <a:off x="387070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4" name="Rechteck 823"/>
            <p:cNvSpPr/>
            <p:nvPr/>
          </p:nvSpPr>
          <p:spPr>
            <a:xfrm>
              <a:off x="397715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5" name="Rechteck 824"/>
            <p:cNvSpPr/>
            <p:nvPr/>
          </p:nvSpPr>
          <p:spPr>
            <a:xfrm>
              <a:off x="408359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6" name="Rechteck 825"/>
            <p:cNvSpPr/>
            <p:nvPr/>
          </p:nvSpPr>
          <p:spPr>
            <a:xfrm>
              <a:off x="4190045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7" name="Rechteck 826"/>
            <p:cNvSpPr/>
            <p:nvPr/>
          </p:nvSpPr>
          <p:spPr>
            <a:xfrm>
              <a:off x="429649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8" name="Rechteck 827"/>
            <p:cNvSpPr/>
            <p:nvPr/>
          </p:nvSpPr>
          <p:spPr>
            <a:xfrm>
              <a:off x="440293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9" name="Rechteck 828"/>
            <p:cNvSpPr/>
            <p:nvPr/>
          </p:nvSpPr>
          <p:spPr>
            <a:xfrm>
              <a:off x="4509384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0" name="Rechteck 829"/>
            <p:cNvSpPr/>
            <p:nvPr/>
          </p:nvSpPr>
          <p:spPr>
            <a:xfrm>
              <a:off x="461583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1" name="Rechteck 830"/>
            <p:cNvSpPr/>
            <p:nvPr/>
          </p:nvSpPr>
          <p:spPr>
            <a:xfrm>
              <a:off x="4722278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2" name="Rechteck 831"/>
            <p:cNvSpPr/>
            <p:nvPr/>
          </p:nvSpPr>
          <p:spPr>
            <a:xfrm>
              <a:off x="4828724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3" name="Rechteck 832"/>
            <p:cNvSpPr/>
            <p:nvPr/>
          </p:nvSpPr>
          <p:spPr>
            <a:xfrm>
              <a:off x="4935171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4" name="Rechteck 833"/>
            <p:cNvSpPr/>
            <p:nvPr/>
          </p:nvSpPr>
          <p:spPr>
            <a:xfrm>
              <a:off x="5041617" y="29411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6" name="Rechteck 835"/>
            <p:cNvSpPr/>
            <p:nvPr/>
          </p:nvSpPr>
          <p:spPr>
            <a:xfrm>
              <a:off x="251520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7" name="Rechteck 836"/>
            <p:cNvSpPr/>
            <p:nvPr/>
          </p:nvSpPr>
          <p:spPr>
            <a:xfrm>
              <a:off x="357967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8" name="Rechteck 837"/>
            <p:cNvSpPr/>
            <p:nvPr/>
          </p:nvSpPr>
          <p:spPr>
            <a:xfrm>
              <a:off x="46441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9" name="Rechteck 838"/>
            <p:cNvSpPr/>
            <p:nvPr/>
          </p:nvSpPr>
          <p:spPr>
            <a:xfrm>
              <a:off x="570860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0" name="Rechteck 839"/>
            <p:cNvSpPr/>
            <p:nvPr/>
          </p:nvSpPr>
          <p:spPr>
            <a:xfrm>
              <a:off x="67730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1" name="Rechteck 840"/>
            <p:cNvSpPr/>
            <p:nvPr/>
          </p:nvSpPr>
          <p:spPr>
            <a:xfrm>
              <a:off x="78375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2" name="Rechteck 841"/>
            <p:cNvSpPr/>
            <p:nvPr/>
          </p:nvSpPr>
          <p:spPr>
            <a:xfrm>
              <a:off x="890200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3" name="Rechteck 842"/>
            <p:cNvSpPr/>
            <p:nvPr/>
          </p:nvSpPr>
          <p:spPr>
            <a:xfrm>
              <a:off x="99664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4" name="Rechteck 843"/>
            <p:cNvSpPr/>
            <p:nvPr/>
          </p:nvSpPr>
          <p:spPr>
            <a:xfrm>
              <a:off x="110309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5" name="Rechteck 844"/>
            <p:cNvSpPr/>
            <p:nvPr/>
          </p:nvSpPr>
          <p:spPr>
            <a:xfrm>
              <a:off x="120953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6" name="Rechteck 845"/>
            <p:cNvSpPr/>
            <p:nvPr/>
          </p:nvSpPr>
          <p:spPr>
            <a:xfrm>
              <a:off x="131598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7" name="Rechteck 846"/>
            <p:cNvSpPr/>
            <p:nvPr/>
          </p:nvSpPr>
          <p:spPr>
            <a:xfrm>
              <a:off x="142243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8" name="Rechteck 847"/>
            <p:cNvSpPr/>
            <p:nvPr/>
          </p:nvSpPr>
          <p:spPr>
            <a:xfrm>
              <a:off x="152887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9" name="Rechteck 848"/>
            <p:cNvSpPr/>
            <p:nvPr/>
          </p:nvSpPr>
          <p:spPr>
            <a:xfrm>
              <a:off x="163532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0" name="Rechteck 849"/>
            <p:cNvSpPr/>
            <p:nvPr/>
          </p:nvSpPr>
          <p:spPr>
            <a:xfrm>
              <a:off x="1741773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1" name="Rechteck 850"/>
            <p:cNvSpPr/>
            <p:nvPr/>
          </p:nvSpPr>
          <p:spPr>
            <a:xfrm>
              <a:off x="184821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2" name="Rechteck 851"/>
            <p:cNvSpPr/>
            <p:nvPr/>
          </p:nvSpPr>
          <p:spPr>
            <a:xfrm>
              <a:off x="195466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3" name="Rechteck 852"/>
            <p:cNvSpPr/>
            <p:nvPr/>
          </p:nvSpPr>
          <p:spPr>
            <a:xfrm>
              <a:off x="206111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4" name="Rechteck 853"/>
            <p:cNvSpPr/>
            <p:nvPr/>
          </p:nvSpPr>
          <p:spPr>
            <a:xfrm>
              <a:off x="216755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5" name="Rechteck 854"/>
            <p:cNvSpPr/>
            <p:nvPr/>
          </p:nvSpPr>
          <p:spPr>
            <a:xfrm>
              <a:off x="2274006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6" name="Rechteck 855"/>
            <p:cNvSpPr/>
            <p:nvPr/>
          </p:nvSpPr>
          <p:spPr>
            <a:xfrm>
              <a:off x="238045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7" name="Rechteck 856"/>
            <p:cNvSpPr/>
            <p:nvPr/>
          </p:nvSpPr>
          <p:spPr>
            <a:xfrm>
              <a:off x="248689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8" name="Rechteck 857"/>
            <p:cNvSpPr/>
            <p:nvPr/>
          </p:nvSpPr>
          <p:spPr>
            <a:xfrm>
              <a:off x="259334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9" name="Rechteck 858"/>
            <p:cNvSpPr/>
            <p:nvPr/>
          </p:nvSpPr>
          <p:spPr>
            <a:xfrm>
              <a:off x="251520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0" name="Rechteck 859"/>
            <p:cNvSpPr/>
            <p:nvPr/>
          </p:nvSpPr>
          <p:spPr>
            <a:xfrm>
              <a:off x="357967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1" name="Rechteck 860"/>
            <p:cNvSpPr/>
            <p:nvPr/>
          </p:nvSpPr>
          <p:spPr>
            <a:xfrm>
              <a:off x="46441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2" name="Rechteck 861"/>
            <p:cNvSpPr/>
            <p:nvPr/>
          </p:nvSpPr>
          <p:spPr>
            <a:xfrm>
              <a:off x="570860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3" name="Rechteck 862"/>
            <p:cNvSpPr/>
            <p:nvPr/>
          </p:nvSpPr>
          <p:spPr>
            <a:xfrm>
              <a:off x="67730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4" name="Rechteck 863"/>
            <p:cNvSpPr/>
            <p:nvPr/>
          </p:nvSpPr>
          <p:spPr>
            <a:xfrm>
              <a:off x="78375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5" name="Rechteck 864"/>
            <p:cNvSpPr/>
            <p:nvPr/>
          </p:nvSpPr>
          <p:spPr>
            <a:xfrm>
              <a:off x="890200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6" name="Rechteck 865"/>
            <p:cNvSpPr/>
            <p:nvPr/>
          </p:nvSpPr>
          <p:spPr>
            <a:xfrm>
              <a:off x="99664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7" name="Rechteck 866"/>
            <p:cNvSpPr/>
            <p:nvPr/>
          </p:nvSpPr>
          <p:spPr>
            <a:xfrm>
              <a:off x="110309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8" name="Rechteck 867"/>
            <p:cNvSpPr/>
            <p:nvPr/>
          </p:nvSpPr>
          <p:spPr>
            <a:xfrm>
              <a:off x="120953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9" name="Rechteck 868"/>
            <p:cNvSpPr/>
            <p:nvPr/>
          </p:nvSpPr>
          <p:spPr>
            <a:xfrm>
              <a:off x="131598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0" name="Rechteck 869"/>
            <p:cNvSpPr/>
            <p:nvPr/>
          </p:nvSpPr>
          <p:spPr>
            <a:xfrm>
              <a:off x="142243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1" name="Rechteck 870"/>
            <p:cNvSpPr/>
            <p:nvPr/>
          </p:nvSpPr>
          <p:spPr>
            <a:xfrm>
              <a:off x="152887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2" name="Rechteck 871"/>
            <p:cNvSpPr/>
            <p:nvPr/>
          </p:nvSpPr>
          <p:spPr>
            <a:xfrm>
              <a:off x="163532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3" name="Rechteck 872"/>
            <p:cNvSpPr/>
            <p:nvPr/>
          </p:nvSpPr>
          <p:spPr>
            <a:xfrm>
              <a:off x="1741773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4" name="Rechteck 873"/>
            <p:cNvSpPr/>
            <p:nvPr/>
          </p:nvSpPr>
          <p:spPr>
            <a:xfrm>
              <a:off x="184821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5" name="Rechteck 874"/>
            <p:cNvSpPr/>
            <p:nvPr/>
          </p:nvSpPr>
          <p:spPr>
            <a:xfrm>
              <a:off x="195466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6" name="Rechteck 875"/>
            <p:cNvSpPr/>
            <p:nvPr/>
          </p:nvSpPr>
          <p:spPr>
            <a:xfrm>
              <a:off x="206111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7" name="Rechteck 876"/>
            <p:cNvSpPr/>
            <p:nvPr/>
          </p:nvSpPr>
          <p:spPr>
            <a:xfrm>
              <a:off x="216755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8" name="Rechteck 877"/>
            <p:cNvSpPr/>
            <p:nvPr/>
          </p:nvSpPr>
          <p:spPr>
            <a:xfrm>
              <a:off x="2274006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9" name="Rechteck 878"/>
            <p:cNvSpPr/>
            <p:nvPr/>
          </p:nvSpPr>
          <p:spPr>
            <a:xfrm>
              <a:off x="238045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0" name="Rechteck 879"/>
            <p:cNvSpPr/>
            <p:nvPr/>
          </p:nvSpPr>
          <p:spPr>
            <a:xfrm>
              <a:off x="248689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1" name="Rechteck 880"/>
            <p:cNvSpPr/>
            <p:nvPr/>
          </p:nvSpPr>
          <p:spPr>
            <a:xfrm>
              <a:off x="259334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2" name="Rechteck 881"/>
            <p:cNvSpPr/>
            <p:nvPr/>
          </p:nvSpPr>
          <p:spPr>
            <a:xfrm>
              <a:off x="251520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3" name="Rechteck 882"/>
            <p:cNvSpPr/>
            <p:nvPr/>
          </p:nvSpPr>
          <p:spPr>
            <a:xfrm>
              <a:off x="357967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4" name="Rechteck 883"/>
            <p:cNvSpPr/>
            <p:nvPr/>
          </p:nvSpPr>
          <p:spPr>
            <a:xfrm>
              <a:off x="46441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5" name="Rechteck 884"/>
            <p:cNvSpPr/>
            <p:nvPr/>
          </p:nvSpPr>
          <p:spPr>
            <a:xfrm>
              <a:off x="570860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6" name="Rechteck 885"/>
            <p:cNvSpPr/>
            <p:nvPr/>
          </p:nvSpPr>
          <p:spPr>
            <a:xfrm>
              <a:off x="67730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7" name="Rechteck 886"/>
            <p:cNvSpPr/>
            <p:nvPr/>
          </p:nvSpPr>
          <p:spPr>
            <a:xfrm>
              <a:off x="78375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8" name="Rechteck 887"/>
            <p:cNvSpPr/>
            <p:nvPr/>
          </p:nvSpPr>
          <p:spPr>
            <a:xfrm>
              <a:off x="890200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9" name="Rechteck 888"/>
            <p:cNvSpPr/>
            <p:nvPr/>
          </p:nvSpPr>
          <p:spPr>
            <a:xfrm>
              <a:off x="99664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0" name="Rechteck 889"/>
            <p:cNvSpPr/>
            <p:nvPr/>
          </p:nvSpPr>
          <p:spPr>
            <a:xfrm>
              <a:off x="110309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1" name="Rechteck 890"/>
            <p:cNvSpPr/>
            <p:nvPr/>
          </p:nvSpPr>
          <p:spPr>
            <a:xfrm>
              <a:off x="120953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2" name="Rechteck 891"/>
            <p:cNvSpPr/>
            <p:nvPr/>
          </p:nvSpPr>
          <p:spPr>
            <a:xfrm>
              <a:off x="131598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3" name="Rechteck 892"/>
            <p:cNvSpPr/>
            <p:nvPr/>
          </p:nvSpPr>
          <p:spPr>
            <a:xfrm>
              <a:off x="142243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4" name="Rechteck 893"/>
            <p:cNvSpPr/>
            <p:nvPr/>
          </p:nvSpPr>
          <p:spPr>
            <a:xfrm>
              <a:off x="152887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5" name="Rechteck 894"/>
            <p:cNvSpPr/>
            <p:nvPr/>
          </p:nvSpPr>
          <p:spPr>
            <a:xfrm>
              <a:off x="163532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6" name="Rechteck 895"/>
            <p:cNvSpPr/>
            <p:nvPr/>
          </p:nvSpPr>
          <p:spPr>
            <a:xfrm>
              <a:off x="1741773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7" name="Rechteck 896"/>
            <p:cNvSpPr/>
            <p:nvPr/>
          </p:nvSpPr>
          <p:spPr>
            <a:xfrm>
              <a:off x="184821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8" name="Rechteck 897"/>
            <p:cNvSpPr/>
            <p:nvPr/>
          </p:nvSpPr>
          <p:spPr>
            <a:xfrm>
              <a:off x="195466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9" name="Rechteck 898"/>
            <p:cNvSpPr/>
            <p:nvPr/>
          </p:nvSpPr>
          <p:spPr>
            <a:xfrm>
              <a:off x="206111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0" name="Rechteck 899"/>
            <p:cNvSpPr/>
            <p:nvPr/>
          </p:nvSpPr>
          <p:spPr>
            <a:xfrm>
              <a:off x="216755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1" name="Rechteck 900"/>
            <p:cNvSpPr/>
            <p:nvPr/>
          </p:nvSpPr>
          <p:spPr>
            <a:xfrm>
              <a:off x="2274006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2" name="Rechteck 901"/>
            <p:cNvSpPr/>
            <p:nvPr/>
          </p:nvSpPr>
          <p:spPr>
            <a:xfrm>
              <a:off x="238045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3" name="Rechteck 902"/>
            <p:cNvSpPr/>
            <p:nvPr/>
          </p:nvSpPr>
          <p:spPr>
            <a:xfrm>
              <a:off x="248689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4" name="Rechteck 903"/>
            <p:cNvSpPr/>
            <p:nvPr/>
          </p:nvSpPr>
          <p:spPr>
            <a:xfrm>
              <a:off x="259334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5" name="Rechteck 904"/>
            <p:cNvSpPr/>
            <p:nvPr/>
          </p:nvSpPr>
          <p:spPr>
            <a:xfrm>
              <a:off x="251520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6" name="Rechteck 905"/>
            <p:cNvSpPr/>
            <p:nvPr/>
          </p:nvSpPr>
          <p:spPr>
            <a:xfrm>
              <a:off x="357967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7" name="Rechteck 906"/>
            <p:cNvSpPr/>
            <p:nvPr/>
          </p:nvSpPr>
          <p:spPr>
            <a:xfrm>
              <a:off x="46441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8" name="Rechteck 907"/>
            <p:cNvSpPr/>
            <p:nvPr/>
          </p:nvSpPr>
          <p:spPr>
            <a:xfrm>
              <a:off x="570860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9" name="Rechteck 908"/>
            <p:cNvSpPr/>
            <p:nvPr/>
          </p:nvSpPr>
          <p:spPr>
            <a:xfrm>
              <a:off x="67730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0" name="Rechteck 909"/>
            <p:cNvSpPr/>
            <p:nvPr/>
          </p:nvSpPr>
          <p:spPr>
            <a:xfrm>
              <a:off x="78375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1" name="Rechteck 910"/>
            <p:cNvSpPr/>
            <p:nvPr/>
          </p:nvSpPr>
          <p:spPr>
            <a:xfrm>
              <a:off x="890200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2" name="Rechteck 911"/>
            <p:cNvSpPr/>
            <p:nvPr/>
          </p:nvSpPr>
          <p:spPr>
            <a:xfrm>
              <a:off x="99664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3" name="Rechteck 912"/>
            <p:cNvSpPr/>
            <p:nvPr/>
          </p:nvSpPr>
          <p:spPr>
            <a:xfrm>
              <a:off x="110309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4" name="Rechteck 913"/>
            <p:cNvSpPr/>
            <p:nvPr/>
          </p:nvSpPr>
          <p:spPr>
            <a:xfrm>
              <a:off x="120953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5" name="Rechteck 914"/>
            <p:cNvSpPr/>
            <p:nvPr/>
          </p:nvSpPr>
          <p:spPr>
            <a:xfrm>
              <a:off x="131598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6" name="Rechteck 915"/>
            <p:cNvSpPr/>
            <p:nvPr/>
          </p:nvSpPr>
          <p:spPr>
            <a:xfrm>
              <a:off x="142243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7" name="Rechteck 916"/>
            <p:cNvSpPr/>
            <p:nvPr/>
          </p:nvSpPr>
          <p:spPr>
            <a:xfrm>
              <a:off x="152887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8" name="Rechteck 917"/>
            <p:cNvSpPr/>
            <p:nvPr/>
          </p:nvSpPr>
          <p:spPr>
            <a:xfrm>
              <a:off x="163532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9" name="Rechteck 918"/>
            <p:cNvSpPr/>
            <p:nvPr/>
          </p:nvSpPr>
          <p:spPr>
            <a:xfrm>
              <a:off x="1741773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0" name="Rechteck 919"/>
            <p:cNvSpPr/>
            <p:nvPr/>
          </p:nvSpPr>
          <p:spPr>
            <a:xfrm>
              <a:off x="184821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1" name="Rechteck 920"/>
            <p:cNvSpPr/>
            <p:nvPr/>
          </p:nvSpPr>
          <p:spPr>
            <a:xfrm>
              <a:off x="195466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2" name="Rechteck 921"/>
            <p:cNvSpPr/>
            <p:nvPr/>
          </p:nvSpPr>
          <p:spPr>
            <a:xfrm>
              <a:off x="206111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3" name="Rechteck 922"/>
            <p:cNvSpPr/>
            <p:nvPr/>
          </p:nvSpPr>
          <p:spPr>
            <a:xfrm>
              <a:off x="216755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4" name="Rechteck 923"/>
            <p:cNvSpPr/>
            <p:nvPr/>
          </p:nvSpPr>
          <p:spPr>
            <a:xfrm>
              <a:off x="2274006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5" name="Rechteck 924"/>
            <p:cNvSpPr/>
            <p:nvPr/>
          </p:nvSpPr>
          <p:spPr>
            <a:xfrm>
              <a:off x="238045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6" name="Rechteck 925"/>
            <p:cNvSpPr/>
            <p:nvPr/>
          </p:nvSpPr>
          <p:spPr>
            <a:xfrm>
              <a:off x="248689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7" name="Rechteck 926"/>
            <p:cNvSpPr/>
            <p:nvPr/>
          </p:nvSpPr>
          <p:spPr>
            <a:xfrm>
              <a:off x="259334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8" name="Rechteck 927"/>
            <p:cNvSpPr/>
            <p:nvPr/>
          </p:nvSpPr>
          <p:spPr>
            <a:xfrm>
              <a:off x="251520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9" name="Rechteck 928"/>
            <p:cNvSpPr/>
            <p:nvPr/>
          </p:nvSpPr>
          <p:spPr>
            <a:xfrm>
              <a:off x="357967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0" name="Rechteck 929"/>
            <p:cNvSpPr/>
            <p:nvPr/>
          </p:nvSpPr>
          <p:spPr>
            <a:xfrm>
              <a:off x="46441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1" name="Rechteck 930"/>
            <p:cNvSpPr/>
            <p:nvPr/>
          </p:nvSpPr>
          <p:spPr>
            <a:xfrm>
              <a:off x="570860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2" name="Rechteck 931"/>
            <p:cNvSpPr/>
            <p:nvPr/>
          </p:nvSpPr>
          <p:spPr>
            <a:xfrm>
              <a:off x="67730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3" name="Rechteck 932"/>
            <p:cNvSpPr/>
            <p:nvPr/>
          </p:nvSpPr>
          <p:spPr>
            <a:xfrm>
              <a:off x="78375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4" name="Rechteck 933"/>
            <p:cNvSpPr/>
            <p:nvPr/>
          </p:nvSpPr>
          <p:spPr>
            <a:xfrm>
              <a:off x="890200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5" name="Rechteck 934"/>
            <p:cNvSpPr/>
            <p:nvPr/>
          </p:nvSpPr>
          <p:spPr>
            <a:xfrm>
              <a:off x="99664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6" name="Rechteck 935"/>
            <p:cNvSpPr/>
            <p:nvPr/>
          </p:nvSpPr>
          <p:spPr>
            <a:xfrm>
              <a:off x="110309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7" name="Rechteck 936"/>
            <p:cNvSpPr/>
            <p:nvPr/>
          </p:nvSpPr>
          <p:spPr>
            <a:xfrm>
              <a:off x="120953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8" name="Rechteck 937"/>
            <p:cNvSpPr/>
            <p:nvPr/>
          </p:nvSpPr>
          <p:spPr>
            <a:xfrm>
              <a:off x="131598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9" name="Rechteck 938"/>
            <p:cNvSpPr/>
            <p:nvPr/>
          </p:nvSpPr>
          <p:spPr>
            <a:xfrm>
              <a:off x="142243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0" name="Rechteck 939"/>
            <p:cNvSpPr/>
            <p:nvPr/>
          </p:nvSpPr>
          <p:spPr>
            <a:xfrm>
              <a:off x="152887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1" name="Rechteck 940"/>
            <p:cNvSpPr/>
            <p:nvPr/>
          </p:nvSpPr>
          <p:spPr>
            <a:xfrm>
              <a:off x="163532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2" name="Rechteck 941"/>
            <p:cNvSpPr/>
            <p:nvPr/>
          </p:nvSpPr>
          <p:spPr>
            <a:xfrm>
              <a:off x="1741773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3" name="Rechteck 942"/>
            <p:cNvSpPr/>
            <p:nvPr/>
          </p:nvSpPr>
          <p:spPr>
            <a:xfrm>
              <a:off x="184821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4" name="Rechteck 943"/>
            <p:cNvSpPr/>
            <p:nvPr/>
          </p:nvSpPr>
          <p:spPr>
            <a:xfrm>
              <a:off x="195466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5" name="Rechteck 944"/>
            <p:cNvSpPr/>
            <p:nvPr/>
          </p:nvSpPr>
          <p:spPr>
            <a:xfrm>
              <a:off x="206111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6" name="Rechteck 945"/>
            <p:cNvSpPr/>
            <p:nvPr/>
          </p:nvSpPr>
          <p:spPr>
            <a:xfrm>
              <a:off x="216755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7" name="Rechteck 946"/>
            <p:cNvSpPr/>
            <p:nvPr/>
          </p:nvSpPr>
          <p:spPr>
            <a:xfrm>
              <a:off x="2274006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8" name="Rechteck 947"/>
            <p:cNvSpPr/>
            <p:nvPr/>
          </p:nvSpPr>
          <p:spPr>
            <a:xfrm>
              <a:off x="238045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9" name="Rechteck 948"/>
            <p:cNvSpPr/>
            <p:nvPr/>
          </p:nvSpPr>
          <p:spPr>
            <a:xfrm>
              <a:off x="248689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0" name="Rechteck 949"/>
            <p:cNvSpPr/>
            <p:nvPr/>
          </p:nvSpPr>
          <p:spPr>
            <a:xfrm>
              <a:off x="259334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1" name="Rechteck 950"/>
            <p:cNvSpPr/>
            <p:nvPr/>
          </p:nvSpPr>
          <p:spPr>
            <a:xfrm>
              <a:off x="251520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2" name="Rechteck 951"/>
            <p:cNvSpPr/>
            <p:nvPr/>
          </p:nvSpPr>
          <p:spPr>
            <a:xfrm>
              <a:off x="357967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3" name="Rechteck 952"/>
            <p:cNvSpPr/>
            <p:nvPr/>
          </p:nvSpPr>
          <p:spPr>
            <a:xfrm>
              <a:off x="46441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4" name="Rechteck 953"/>
            <p:cNvSpPr/>
            <p:nvPr/>
          </p:nvSpPr>
          <p:spPr>
            <a:xfrm>
              <a:off x="570860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5" name="Rechteck 954"/>
            <p:cNvSpPr/>
            <p:nvPr/>
          </p:nvSpPr>
          <p:spPr>
            <a:xfrm>
              <a:off x="67730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6" name="Rechteck 955"/>
            <p:cNvSpPr/>
            <p:nvPr/>
          </p:nvSpPr>
          <p:spPr>
            <a:xfrm>
              <a:off x="78375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7" name="Rechteck 956"/>
            <p:cNvSpPr/>
            <p:nvPr/>
          </p:nvSpPr>
          <p:spPr>
            <a:xfrm>
              <a:off x="890200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8" name="Rechteck 957"/>
            <p:cNvSpPr/>
            <p:nvPr/>
          </p:nvSpPr>
          <p:spPr>
            <a:xfrm>
              <a:off x="99664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9" name="Rechteck 958"/>
            <p:cNvSpPr/>
            <p:nvPr/>
          </p:nvSpPr>
          <p:spPr>
            <a:xfrm>
              <a:off x="110309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0" name="Rechteck 959"/>
            <p:cNvSpPr/>
            <p:nvPr/>
          </p:nvSpPr>
          <p:spPr>
            <a:xfrm>
              <a:off x="120953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1" name="Rechteck 960"/>
            <p:cNvSpPr/>
            <p:nvPr/>
          </p:nvSpPr>
          <p:spPr>
            <a:xfrm>
              <a:off x="131598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2" name="Rechteck 961"/>
            <p:cNvSpPr/>
            <p:nvPr/>
          </p:nvSpPr>
          <p:spPr>
            <a:xfrm>
              <a:off x="142243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3" name="Rechteck 962"/>
            <p:cNvSpPr/>
            <p:nvPr/>
          </p:nvSpPr>
          <p:spPr>
            <a:xfrm>
              <a:off x="152887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4" name="Rechteck 963"/>
            <p:cNvSpPr/>
            <p:nvPr/>
          </p:nvSpPr>
          <p:spPr>
            <a:xfrm>
              <a:off x="163532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5" name="Rechteck 964"/>
            <p:cNvSpPr/>
            <p:nvPr/>
          </p:nvSpPr>
          <p:spPr>
            <a:xfrm>
              <a:off x="1741773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6" name="Rechteck 965"/>
            <p:cNvSpPr/>
            <p:nvPr/>
          </p:nvSpPr>
          <p:spPr>
            <a:xfrm>
              <a:off x="184821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7" name="Rechteck 966"/>
            <p:cNvSpPr/>
            <p:nvPr/>
          </p:nvSpPr>
          <p:spPr>
            <a:xfrm>
              <a:off x="195466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8" name="Rechteck 967"/>
            <p:cNvSpPr/>
            <p:nvPr/>
          </p:nvSpPr>
          <p:spPr>
            <a:xfrm>
              <a:off x="206111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9" name="Rechteck 968"/>
            <p:cNvSpPr/>
            <p:nvPr/>
          </p:nvSpPr>
          <p:spPr>
            <a:xfrm>
              <a:off x="216755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0" name="Rechteck 969"/>
            <p:cNvSpPr/>
            <p:nvPr/>
          </p:nvSpPr>
          <p:spPr>
            <a:xfrm>
              <a:off x="2274006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1" name="Rechteck 970"/>
            <p:cNvSpPr/>
            <p:nvPr/>
          </p:nvSpPr>
          <p:spPr>
            <a:xfrm>
              <a:off x="238045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2" name="Rechteck 971"/>
            <p:cNvSpPr/>
            <p:nvPr/>
          </p:nvSpPr>
          <p:spPr>
            <a:xfrm>
              <a:off x="248689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3" name="Rechteck 972"/>
            <p:cNvSpPr/>
            <p:nvPr/>
          </p:nvSpPr>
          <p:spPr>
            <a:xfrm>
              <a:off x="259334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4" name="Rechteck 973"/>
            <p:cNvSpPr/>
            <p:nvPr/>
          </p:nvSpPr>
          <p:spPr>
            <a:xfrm>
              <a:off x="251520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5" name="Rechteck 974"/>
            <p:cNvSpPr/>
            <p:nvPr/>
          </p:nvSpPr>
          <p:spPr>
            <a:xfrm>
              <a:off x="357967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6" name="Rechteck 975"/>
            <p:cNvSpPr/>
            <p:nvPr/>
          </p:nvSpPr>
          <p:spPr>
            <a:xfrm>
              <a:off x="46441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7" name="Rechteck 976"/>
            <p:cNvSpPr/>
            <p:nvPr/>
          </p:nvSpPr>
          <p:spPr>
            <a:xfrm>
              <a:off x="570860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8" name="Rechteck 977"/>
            <p:cNvSpPr/>
            <p:nvPr/>
          </p:nvSpPr>
          <p:spPr>
            <a:xfrm>
              <a:off x="67730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9" name="Rechteck 978"/>
            <p:cNvSpPr/>
            <p:nvPr/>
          </p:nvSpPr>
          <p:spPr>
            <a:xfrm>
              <a:off x="78375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0" name="Rechteck 979"/>
            <p:cNvSpPr/>
            <p:nvPr/>
          </p:nvSpPr>
          <p:spPr>
            <a:xfrm>
              <a:off x="890200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1" name="Rechteck 980"/>
            <p:cNvSpPr/>
            <p:nvPr/>
          </p:nvSpPr>
          <p:spPr>
            <a:xfrm>
              <a:off x="99664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2" name="Rechteck 981"/>
            <p:cNvSpPr/>
            <p:nvPr/>
          </p:nvSpPr>
          <p:spPr>
            <a:xfrm>
              <a:off x="110309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3" name="Rechteck 982"/>
            <p:cNvSpPr/>
            <p:nvPr/>
          </p:nvSpPr>
          <p:spPr>
            <a:xfrm>
              <a:off x="120953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4" name="Rechteck 983"/>
            <p:cNvSpPr/>
            <p:nvPr/>
          </p:nvSpPr>
          <p:spPr>
            <a:xfrm>
              <a:off x="131598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5" name="Rechteck 984"/>
            <p:cNvSpPr/>
            <p:nvPr/>
          </p:nvSpPr>
          <p:spPr>
            <a:xfrm>
              <a:off x="142243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6" name="Rechteck 985"/>
            <p:cNvSpPr/>
            <p:nvPr/>
          </p:nvSpPr>
          <p:spPr>
            <a:xfrm>
              <a:off x="152887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7" name="Rechteck 986"/>
            <p:cNvSpPr/>
            <p:nvPr/>
          </p:nvSpPr>
          <p:spPr>
            <a:xfrm>
              <a:off x="163532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8" name="Rechteck 987"/>
            <p:cNvSpPr/>
            <p:nvPr/>
          </p:nvSpPr>
          <p:spPr>
            <a:xfrm>
              <a:off x="1741773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9" name="Rechteck 988"/>
            <p:cNvSpPr/>
            <p:nvPr/>
          </p:nvSpPr>
          <p:spPr>
            <a:xfrm>
              <a:off x="184821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0" name="Rechteck 989"/>
            <p:cNvSpPr/>
            <p:nvPr/>
          </p:nvSpPr>
          <p:spPr>
            <a:xfrm>
              <a:off x="195466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1" name="Rechteck 990"/>
            <p:cNvSpPr/>
            <p:nvPr/>
          </p:nvSpPr>
          <p:spPr>
            <a:xfrm>
              <a:off x="206111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2" name="Rechteck 991"/>
            <p:cNvSpPr/>
            <p:nvPr/>
          </p:nvSpPr>
          <p:spPr>
            <a:xfrm>
              <a:off x="216755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3" name="Rechteck 992"/>
            <p:cNvSpPr/>
            <p:nvPr/>
          </p:nvSpPr>
          <p:spPr>
            <a:xfrm>
              <a:off x="2274006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4" name="Rechteck 993"/>
            <p:cNvSpPr/>
            <p:nvPr/>
          </p:nvSpPr>
          <p:spPr>
            <a:xfrm>
              <a:off x="238045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5" name="Rechteck 994"/>
            <p:cNvSpPr/>
            <p:nvPr/>
          </p:nvSpPr>
          <p:spPr>
            <a:xfrm>
              <a:off x="248689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6" name="Rechteck 995"/>
            <p:cNvSpPr/>
            <p:nvPr/>
          </p:nvSpPr>
          <p:spPr>
            <a:xfrm>
              <a:off x="259334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7" name="Rechteck 996"/>
            <p:cNvSpPr/>
            <p:nvPr/>
          </p:nvSpPr>
          <p:spPr>
            <a:xfrm>
              <a:off x="251520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8" name="Rechteck 997"/>
            <p:cNvSpPr/>
            <p:nvPr/>
          </p:nvSpPr>
          <p:spPr>
            <a:xfrm>
              <a:off x="357967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9" name="Rechteck 998"/>
            <p:cNvSpPr/>
            <p:nvPr/>
          </p:nvSpPr>
          <p:spPr>
            <a:xfrm>
              <a:off x="46441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0" name="Rechteck 999"/>
            <p:cNvSpPr/>
            <p:nvPr/>
          </p:nvSpPr>
          <p:spPr>
            <a:xfrm>
              <a:off x="570860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1" name="Rechteck 1000"/>
            <p:cNvSpPr/>
            <p:nvPr/>
          </p:nvSpPr>
          <p:spPr>
            <a:xfrm>
              <a:off x="67730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2" name="Rechteck 1001"/>
            <p:cNvSpPr/>
            <p:nvPr/>
          </p:nvSpPr>
          <p:spPr>
            <a:xfrm>
              <a:off x="78375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3" name="Rechteck 1002"/>
            <p:cNvSpPr/>
            <p:nvPr/>
          </p:nvSpPr>
          <p:spPr>
            <a:xfrm>
              <a:off x="890200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4" name="Rechteck 1003"/>
            <p:cNvSpPr/>
            <p:nvPr/>
          </p:nvSpPr>
          <p:spPr>
            <a:xfrm>
              <a:off x="99664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5" name="Rechteck 1004"/>
            <p:cNvSpPr/>
            <p:nvPr/>
          </p:nvSpPr>
          <p:spPr>
            <a:xfrm>
              <a:off x="110309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6" name="Rechteck 1005"/>
            <p:cNvSpPr/>
            <p:nvPr/>
          </p:nvSpPr>
          <p:spPr>
            <a:xfrm>
              <a:off x="120953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7" name="Rechteck 1006"/>
            <p:cNvSpPr/>
            <p:nvPr/>
          </p:nvSpPr>
          <p:spPr>
            <a:xfrm>
              <a:off x="131598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8" name="Rechteck 1007"/>
            <p:cNvSpPr/>
            <p:nvPr/>
          </p:nvSpPr>
          <p:spPr>
            <a:xfrm>
              <a:off x="142243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9" name="Rechteck 1008"/>
            <p:cNvSpPr/>
            <p:nvPr/>
          </p:nvSpPr>
          <p:spPr>
            <a:xfrm>
              <a:off x="152887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0" name="Rechteck 1009"/>
            <p:cNvSpPr/>
            <p:nvPr/>
          </p:nvSpPr>
          <p:spPr>
            <a:xfrm>
              <a:off x="163532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1" name="Rechteck 1010"/>
            <p:cNvSpPr/>
            <p:nvPr/>
          </p:nvSpPr>
          <p:spPr>
            <a:xfrm>
              <a:off x="1741773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2" name="Rechteck 1011"/>
            <p:cNvSpPr/>
            <p:nvPr/>
          </p:nvSpPr>
          <p:spPr>
            <a:xfrm>
              <a:off x="184821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3" name="Rechteck 1012"/>
            <p:cNvSpPr/>
            <p:nvPr/>
          </p:nvSpPr>
          <p:spPr>
            <a:xfrm>
              <a:off x="195466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4" name="Rechteck 1013"/>
            <p:cNvSpPr/>
            <p:nvPr/>
          </p:nvSpPr>
          <p:spPr>
            <a:xfrm>
              <a:off x="206111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5" name="Rechteck 1014"/>
            <p:cNvSpPr/>
            <p:nvPr/>
          </p:nvSpPr>
          <p:spPr>
            <a:xfrm>
              <a:off x="216755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6" name="Rechteck 1015"/>
            <p:cNvSpPr/>
            <p:nvPr/>
          </p:nvSpPr>
          <p:spPr>
            <a:xfrm>
              <a:off x="2274006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7" name="Rechteck 1016"/>
            <p:cNvSpPr/>
            <p:nvPr/>
          </p:nvSpPr>
          <p:spPr>
            <a:xfrm>
              <a:off x="238045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8" name="Rechteck 1017"/>
            <p:cNvSpPr/>
            <p:nvPr/>
          </p:nvSpPr>
          <p:spPr>
            <a:xfrm>
              <a:off x="248689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9" name="Rechteck 1018"/>
            <p:cNvSpPr/>
            <p:nvPr/>
          </p:nvSpPr>
          <p:spPr>
            <a:xfrm>
              <a:off x="259334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0" name="Rechteck 1019"/>
            <p:cNvSpPr/>
            <p:nvPr/>
          </p:nvSpPr>
          <p:spPr>
            <a:xfrm>
              <a:off x="251520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1" name="Rechteck 1020"/>
            <p:cNvSpPr/>
            <p:nvPr/>
          </p:nvSpPr>
          <p:spPr>
            <a:xfrm>
              <a:off x="357967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2" name="Rechteck 1021"/>
            <p:cNvSpPr/>
            <p:nvPr/>
          </p:nvSpPr>
          <p:spPr>
            <a:xfrm>
              <a:off x="46441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3" name="Rechteck 1022"/>
            <p:cNvSpPr/>
            <p:nvPr/>
          </p:nvSpPr>
          <p:spPr>
            <a:xfrm>
              <a:off x="570860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4" name="Rechteck 1023"/>
            <p:cNvSpPr/>
            <p:nvPr/>
          </p:nvSpPr>
          <p:spPr>
            <a:xfrm>
              <a:off x="67730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Rechteck 1024"/>
            <p:cNvSpPr/>
            <p:nvPr/>
          </p:nvSpPr>
          <p:spPr>
            <a:xfrm>
              <a:off x="78375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6" name="Rechteck 1025"/>
            <p:cNvSpPr/>
            <p:nvPr/>
          </p:nvSpPr>
          <p:spPr>
            <a:xfrm>
              <a:off x="890200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7" name="Rechteck 1026"/>
            <p:cNvSpPr/>
            <p:nvPr/>
          </p:nvSpPr>
          <p:spPr>
            <a:xfrm>
              <a:off x="99664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8" name="Rechteck 1027"/>
            <p:cNvSpPr/>
            <p:nvPr/>
          </p:nvSpPr>
          <p:spPr>
            <a:xfrm>
              <a:off x="110309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9" name="Rechteck 1028"/>
            <p:cNvSpPr/>
            <p:nvPr/>
          </p:nvSpPr>
          <p:spPr>
            <a:xfrm>
              <a:off x="120953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0" name="Rechteck 1029"/>
            <p:cNvSpPr/>
            <p:nvPr/>
          </p:nvSpPr>
          <p:spPr>
            <a:xfrm>
              <a:off x="131598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1" name="Rechteck 1030"/>
            <p:cNvSpPr/>
            <p:nvPr/>
          </p:nvSpPr>
          <p:spPr>
            <a:xfrm>
              <a:off x="142243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2" name="Rechteck 1031"/>
            <p:cNvSpPr/>
            <p:nvPr/>
          </p:nvSpPr>
          <p:spPr>
            <a:xfrm>
              <a:off x="152887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Rechteck 1032"/>
            <p:cNvSpPr/>
            <p:nvPr/>
          </p:nvSpPr>
          <p:spPr>
            <a:xfrm>
              <a:off x="163532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4" name="Rechteck 1033"/>
            <p:cNvSpPr/>
            <p:nvPr/>
          </p:nvSpPr>
          <p:spPr>
            <a:xfrm>
              <a:off x="1741773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5" name="Rechteck 1034"/>
            <p:cNvSpPr/>
            <p:nvPr/>
          </p:nvSpPr>
          <p:spPr>
            <a:xfrm>
              <a:off x="184821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6" name="Rechteck 1035"/>
            <p:cNvSpPr/>
            <p:nvPr/>
          </p:nvSpPr>
          <p:spPr>
            <a:xfrm>
              <a:off x="195466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7" name="Rechteck 1036"/>
            <p:cNvSpPr/>
            <p:nvPr/>
          </p:nvSpPr>
          <p:spPr>
            <a:xfrm>
              <a:off x="206111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8" name="Rechteck 1037"/>
            <p:cNvSpPr/>
            <p:nvPr/>
          </p:nvSpPr>
          <p:spPr>
            <a:xfrm>
              <a:off x="216755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9" name="Rechteck 1038"/>
            <p:cNvSpPr/>
            <p:nvPr/>
          </p:nvSpPr>
          <p:spPr>
            <a:xfrm>
              <a:off x="2274006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0" name="Rechteck 1039"/>
            <p:cNvSpPr/>
            <p:nvPr/>
          </p:nvSpPr>
          <p:spPr>
            <a:xfrm>
              <a:off x="238045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1" name="Rechteck 1040"/>
            <p:cNvSpPr/>
            <p:nvPr/>
          </p:nvSpPr>
          <p:spPr>
            <a:xfrm>
              <a:off x="248689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2" name="Rechteck 1041"/>
            <p:cNvSpPr/>
            <p:nvPr/>
          </p:nvSpPr>
          <p:spPr>
            <a:xfrm>
              <a:off x="259334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3" name="Rechteck 1042"/>
            <p:cNvSpPr/>
            <p:nvPr/>
          </p:nvSpPr>
          <p:spPr>
            <a:xfrm>
              <a:off x="251520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Rechteck 1043"/>
            <p:cNvSpPr/>
            <p:nvPr/>
          </p:nvSpPr>
          <p:spPr>
            <a:xfrm>
              <a:off x="357967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Rechteck 1044"/>
            <p:cNvSpPr/>
            <p:nvPr/>
          </p:nvSpPr>
          <p:spPr>
            <a:xfrm>
              <a:off x="46441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echteck 1045"/>
            <p:cNvSpPr/>
            <p:nvPr/>
          </p:nvSpPr>
          <p:spPr>
            <a:xfrm>
              <a:off x="570860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7" name="Rechteck 1046"/>
            <p:cNvSpPr/>
            <p:nvPr/>
          </p:nvSpPr>
          <p:spPr>
            <a:xfrm>
              <a:off x="67730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Rechteck 1047"/>
            <p:cNvSpPr/>
            <p:nvPr/>
          </p:nvSpPr>
          <p:spPr>
            <a:xfrm>
              <a:off x="78375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Rechteck 1048"/>
            <p:cNvSpPr/>
            <p:nvPr/>
          </p:nvSpPr>
          <p:spPr>
            <a:xfrm>
              <a:off x="890200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Rechteck 1049"/>
            <p:cNvSpPr/>
            <p:nvPr/>
          </p:nvSpPr>
          <p:spPr>
            <a:xfrm>
              <a:off x="99664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Rechteck 1050"/>
            <p:cNvSpPr/>
            <p:nvPr/>
          </p:nvSpPr>
          <p:spPr>
            <a:xfrm>
              <a:off x="110309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2" name="Rechteck 1051"/>
            <p:cNvSpPr/>
            <p:nvPr/>
          </p:nvSpPr>
          <p:spPr>
            <a:xfrm>
              <a:off x="120953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3" name="Rechteck 1052"/>
            <p:cNvSpPr/>
            <p:nvPr/>
          </p:nvSpPr>
          <p:spPr>
            <a:xfrm>
              <a:off x="131598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4" name="Rechteck 1053"/>
            <p:cNvSpPr/>
            <p:nvPr/>
          </p:nvSpPr>
          <p:spPr>
            <a:xfrm>
              <a:off x="142243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Rechteck 1054"/>
            <p:cNvSpPr/>
            <p:nvPr/>
          </p:nvSpPr>
          <p:spPr>
            <a:xfrm>
              <a:off x="152887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Rechteck 1055"/>
            <p:cNvSpPr/>
            <p:nvPr/>
          </p:nvSpPr>
          <p:spPr>
            <a:xfrm>
              <a:off x="163532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7" name="Rechteck 1056"/>
            <p:cNvSpPr/>
            <p:nvPr/>
          </p:nvSpPr>
          <p:spPr>
            <a:xfrm>
              <a:off x="1741773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8" name="Rechteck 1057"/>
            <p:cNvSpPr/>
            <p:nvPr/>
          </p:nvSpPr>
          <p:spPr>
            <a:xfrm>
              <a:off x="184821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9" name="Rechteck 1058"/>
            <p:cNvSpPr/>
            <p:nvPr/>
          </p:nvSpPr>
          <p:spPr>
            <a:xfrm>
              <a:off x="195466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0" name="Rechteck 1059"/>
            <p:cNvSpPr/>
            <p:nvPr/>
          </p:nvSpPr>
          <p:spPr>
            <a:xfrm>
              <a:off x="206111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1" name="Rechteck 1060"/>
            <p:cNvSpPr/>
            <p:nvPr/>
          </p:nvSpPr>
          <p:spPr>
            <a:xfrm>
              <a:off x="216755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2" name="Rechteck 1061"/>
            <p:cNvSpPr/>
            <p:nvPr/>
          </p:nvSpPr>
          <p:spPr>
            <a:xfrm>
              <a:off x="2274006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3" name="Rechteck 1062"/>
            <p:cNvSpPr/>
            <p:nvPr/>
          </p:nvSpPr>
          <p:spPr>
            <a:xfrm>
              <a:off x="238045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4" name="Rechteck 1063"/>
            <p:cNvSpPr/>
            <p:nvPr/>
          </p:nvSpPr>
          <p:spPr>
            <a:xfrm>
              <a:off x="248689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5" name="Rechteck 1064"/>
            <p:cNvSpPr/>
            <p:nvPr/>
          </p:nvSpPr>
          <p:spPr>
            <a:xfrm>
              <a:off x="259334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6" name="Rechteck 1065"/>
            <p:cNvSpPr/>
            <p:nvPr/>
          </p:nvSpPr>
          <p:spPr>
            <a:xfrm>
              <a:off x="251520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7" name="Rechteck 1066"/>
            <p:cNvSpPr/>
            <p:nvPr/>
          </p:nvSpPr>
          <p:spPr>
            <a:xfrm>
              <a:off x="357967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8" name="Rechteck 1067"/>
            <p:cNvSpPr/>
            <p:nvPr/>
          </p:nvSpPr>
          <p:spPr>
            <a:xfrm>
              <a:off x="46441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9" name="Rechteck 1068"/>
            <p:cNvSpPr/>
            <p:nvPr/>
          </p:nvSpPr>
          <p:spPr>
            <a:xfrm>
              <a:off x="570860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0" name="Rechteck 1069"/>
            <p:cNvSpPr/>
            <p:nvPr/>
          </p:nvSpPr>
          <p:spPr>
            <a:xfrm>
              <a:off x="67730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1" name="Rechteck 1070"/>
            <p:cNvSpPr/>
            <p:nvPr/>
          </p:nvSpPr>
          <p:spPr>
            <a:xfrm>
              <a:off x="78375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2" name="Rechteck 1071"/>
            <p:cNvSpPr/>
            <p:nvPr/>
          </p:nvSpPr>
          <p:spPr>
            <a:xfrm>
              <a:off x="890200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3" name="Rechteck 1072"/>
            <p:cNvSpPr/>
            <p:nvPr/>
          </p:nvSpPr>
          <p:spPr>
            <a:xfrm>
              <a:off x="99664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4" name="Rechteck 1073"/>
            <p:cNvSpPr/>
            <p:nvPr/>
          </p:nvSpPr>
          <p:spPr>
            <a:xfrm>
              <a:off x="110309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5" name="Rechteck 1074"/>
            <p:cNvSpPr/>
            <p:nvPr/>
          </p:nvSpPr>
          <p:spPr>
            <a:xfrm>
              <a:off x="120953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6" name="Rechteck 1075"/>
            <p:cNvSpPr/>
            <p:nvPr/>
          </p:nvSpPr>
          <p:spPr>
            <a:xfrm>
              <a:off x="131598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7" name="Rechteck 1076"/>
            <p:cNvSpPr/>
            <p:nvPr/>
          </p:nvSpPr>
          <p:spPr>
            <a:xfrm>
              <a:off x="142243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8" name="Rechteck 1077"/>
            <p:cNvSpPr/>
            <p:nvPr/>
          </p:nvSpPr>
          <p:spPr>
            <a:xfrm>
              <a:off x="152887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9" name="Rechteck 1078"/>
            <p:cNvSpPr/>
            <p:nvPr/>
          </p:nvSpPr>
          <p:spPr>
            <a:xfrm>
              <a:off x="163532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0" name="Rechteck 1079"/>
            <p:cNvSpPr/>
            <p:nvPr/>
          </p:nvSpPr>
          <p:spPr>
            <a:xfrm>
              <a:off x="1741773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1" name="Rechteck 1080"/>
            <p:cNvSpPr/>
            <p:nvPr/>
          </p:nvSpPr>
          <p:spPr>
            <a:xfrm>
              <a:off x="184821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2" name="Rechteck 1081"/>
            <p:cNvSpPr/>
            <p:nvPr/>
          </p:nvSpPr>
          <p:spPr>
            <a:xfrm>
              <a:off x="195466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3" name="Rechteck 1082"/>
            <p:cNvSpPr/>
            <p:nvPr/>
          </p:nvSpPr>
          <p:spPr>
            <a:xfrm>
              <a:off x="206111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4" name="Rechteck 1083"/>
            <p:cNvSpPr/>
            <p:nvPr/>
          </p:nvSpPr>
          <p:spPr>
            <a:xfrm>
              <a:off x="216755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5" name="Rechteck 1084"/>
            <p:cNvSpPr/>
            <p:nvPr/>
          </p:nvSpPr>
          <p:spPr>
            <a:xfrm>
              <a:off x="2274006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6" name="Rechteck 1085"/>
            <p:cNvSpPr/>
            <p:nvPr/>
          </p:nvSpPr>
          <p:spPr>
            <a:xfrm>
              <a:off x="238045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7" name="Rechteck 1086"/>
            <p:cNvSpPr/>
            <p:nvPr/>
          </p:nvSpPr>
          <p:spPr>
            <a:xfrm>
              <a:off x="248689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8" name="Rechteck 1087"/>
            <p:cNvSpPr/>
            <p:nvPr/>
          </p:nvSpPr>
          <p:spPr>
            <a:xfrm>
              <a:off x="259334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9" name="Rechteck 1088"/>
            <p:cNvSpPr/>
            <p:nvPr/>
          </p:nvSpPr>
          <p:spPr>
            <a:xfrm>
              <a:off x="251520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0" name="Rechteck 1089"/>
            <p:cNvSpPr/>
            <p:nvPr/>
          </p:nvSpPr>
          <p:spPr>
            <a:xfrm>
              <a:off x="357967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1" name="Rechteck 1090"/>
            <p:cNvSpPr/>
            <p:nvPr/>
          </p:nvSpPr>
          <p:spPr>
            <a:xfrm>
              <a:off x="46441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2" name="Rechteck 1091"/>
            <p:cNvSpPr/>
            <p:nvPr/>
          </p:nvSpPr>
          <p:spPr>
            <a:xfrm>
              <a:off x="570860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3" name="Rechteck 1092"/>
            <p:cNvSpPr/>
            <p:nvPr/>
          </p:nvSpPr>
          <p:spPr>
            <a:xfrm>
              <a:off x="67730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4" name="Rechteck 1093"/>
            <p:cNvSpPr/>
            <p:nvPr/>
          </p:nvSpPr>
          <p:spPr>
            <a:xfrm>
              <a:off x="78375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5" name="Rechteck 1094"/>
            <p:cNvSpPr/>
            <p:nvPr/>
          </p:nvSpPr>
          <p:spPr>
            <a:xfrm>
              <a:off x="890200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6" name="Rechteck 1095"/>
            <p:cNvSpPr/>
            <p:nvPr/>
          </p:nvSpPr>
          <p:spPr>
            <a:xfrm>
              <a:off x="99664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7" name="Rechteck 1096"/>
            <p:cNvSpPr/>
            <p:nvPr/>
          </p:nvSpPr>
          <p:spPr>
            <a:xfrm>
              <a:off x="110309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8" name="Rechteck 1097"/>
            <p:cNvSpPr/>
            <p:nvPr/>
          </p:nvSpPr>
          <p:spPr>
            <a:xfrm>
              <a:off x="120953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9" name="Rechteck 1098"/>
            <p:cNvSpPr/>
            <p:nvPr/>
          </p:nvSpPr>
          <p:spPr>
            <a:xfrm>
              <a:off x="131598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0" name="Rechteck 1099"/>
            <p:cNvSpPr/>
            <p:nvPr/>
          </p:nvSpPr>
          <p:spPr>
            <a:xfrm>
              <a:off x="142243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1" name="Rechteck 1100"/>
            <p:cNvSpPr/>
            <p:nvPr/>
          </p:nvSpPr>
          <p:spPr>
            <a:xfrm>
              <a:off x="152887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2" name="Rechteck 1101"/>
            <p:cNvSpPr/>
            <p:nvPr/>
          </p:nvSpPr>
          <p:spPr>
            <a:xfrm>
              <a:off x="163532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3" name="Rechteck 1102"/>
            <p:cNvSpPr/>
            <p:nvPr/>
          </p:nvSpPr>
          <p:spPr>
            <a:xfrm>
              <a:off x="1741773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4" name="Rechteck 1103"/>
            <p:cNvSpPr/>
            <p:nvPr/>
          </p:nvSpPr>
          <p:spPr>
            <a:xfrm>
              <a:off x="184821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5" name="Rechteck 1104"/>
            <p:cNvSpPr/>
            <p:nvPr/>
          </p:nvSpPr>
          <p:spPr>
            <a:xfrm>
              <a:off x="195466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6" name="Rechteck 1105"/>
            <p:cNvSpPr/>
            <p:nvPr/>
          </p:nvSpPr>
          <p:spPr>
            <a:xfrm>
              <a:off x="206111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7" name="Rechteck 1106"/>
            <p:cNvSpPr/>
            <p:nvPr/>
          </p:nvSpPr>
          <p:spPr>
            <a:xfrm>
              <a:off x="216755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8" name="Rechteck 1107"/>
            <p:cNvSpPr/>
            <p:nvPr/>
          </p:nvSpPr>
          <p:spPr>
            <a:xfrm>
              <a:off x="2274006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9" name="Rechteck 1108"/>
            <p:cNvSpPr/>
            <p:nvPr/>
          </p:nvSpPr>
          <p:spPr>
            <a:xfrm>
              <a:off x="238045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0" name="Rechteck 1109"/>
            <p:cNvSpPr/>
            <p:nvPr/>
          </p:nvSpPr>
          <p:spPr>
            <a:xfrm>
              <a:off x="248689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1" name="Rechteck 1110"/>
            <p:cNvSpPr/>
            <p:nvPr/>
          </p:nvSpPr>
          <p:spPr>
            <a:xfrm>
              <a:off x="259334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2" name="Rechteck 1111"/>
            <p:cNvSpPr/>
            <p:nvPr/>
          </p:nvSpPr>
          <p:spPr>
            <a:xfrm>
              <a:off x="251520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3" name="Rechteck 1112"/>
            <p:cNvSpPr/>
            <p:nvPr/>
          </p:nvSpPr>
          <p:spPr>
            <a:xfrm>
              <a:off x="357967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4" name="Rechteck 1113"/>
            <p:cNvSpPr/>
            <p:nvPr/>
          </p:nvSpPr>
          <p:spPr>
            <a:xfrm>
              <a:off x="46441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5" name="Rechteck 1114"/>
            <p:cNvSpPr/>
            <p:nvPr/>
          </p:nvSpPr>
          <p:spPr>
            <a:xfrm>
              <a:off x="570860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6" name="Rechteck 1115"/>
            <p:cNvSpPr/>
            <p:nvPr/>
          </p:nvSpPr>
          <p:spPr>
            <a:xfrm>
              <a:off x="67730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7" name="Rechteck 1116"/>
            <p:cNvSpPr/>
            <p:nvPr/>
          </p:nvSpPr>
          <p:spPr>
            <a:xfrm>
              <a:off x="78375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8" name="Rechteck 1117"/>
            <p:cNvSpPr/>
            <p:nvPr/>
          </p:nvSpPr>
          <p:spPr>
            <a:xfrm>
              <a:off x="890200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9" name="Rechteck 1118"/>
            <p:cNvSpPr/>
            <p:nvPr/>
          </p:nvSpPr>
          <p:spPr>
            <a:xfrm>
              <a:off x="99664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0" name="Rechteck 1119"/>
            <p:cNvSpPr/>
            <p:nvPr/>
          </p:nvSpPr>
          <p:spPr>
            <a:xfrm>
              <a:off x="110309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1" name="Rechteck 1120"/>
            <p:cNvSpPr/>
            <p:nvPr/>
          </p:nvSpPr>
          <p:spPr>
            <a:xfrm>
              <a:off x="120953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2" name="Rechteck 1121"/>
            <p:cNvSpPr/>
            <p:nvPr/>
          </p:nvSpPr>
          <p:spPr>
            <a:xfrm>
              <a:off x="131598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3" name="Rechteck 1122"/>
            <p:cNvSpPr/>
            <p:nvPr/>
          </p:nvSpPr>
          <p:spPr>
            <a:xfrm>
              <a:off x="142243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4" name="Rechteck 1123"/>
            <p:cNvSpPr/>
            <p:nvPr/>
          </p:nvSpPr>
          <p:spPr>
            <a:xfrm>
              <a:off x="152887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5" name="Rechteck 1124"/>
            <p:cNvSpPr/>
            <p:nvPr/>
          </p:nvSpPr>
          <p:spPr>
            <a:xfrm>
              <a:off x="163532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6" name="Rechteck 1125"/>
            <p:cNvSpPr/>
            <p:nvPr/>
          </p:nvSpPr>
          <p:spPr>
            <a:xfrm>
              <a:off x="1741773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7" name="Rechteck 1126"/>
            <p:cNvSpPr/>
            <p:nvPr/>
          </p:nvSpPr>
          <p:spPr>
            <a:xfrm>
              <a:off x="184821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8" name="Rechteck 1127"/>
            <p:cNvSpPr/>
            <p:nvPr/>
          </p:nvSpPr>
          <p:spPr>
            <a:xfrm>
              <a:off x="195466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9" name="Rechteck 1128"/>
            <p:cNvSpPr/>
            <p:nvPr/>
          </p:nvSpPr>
          <p:spPr>
            <a:xfrm>
              <a:off x="206111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0" name="Rechteck 1129"/>
            <p:cNvSpPr/>
            <p:nvPr/>
          </p:nvSpPr>
          <p:spPr>
            <a:xfrm>
              <a:off x="216755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1" name="Rechteck 1130"/>
            <p:cNvSpPr/>
            <p:nvPr/>
          </p:nvSpPr>
          <p:spPr>
            <a:xfrm>
              <a:off x="2274006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2" name="Rechteck 1131"/>
            <p:cNvSpPr/>
            <p:nvPr/>
          </p:nvSpPr>
          <p:spPr>
            <a:xfrm>
              <a:off x="238045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3" name="Rechteck 1132"/>
            <p:cNvSpPr/>
            <p:nvPr/>
          </p:nvSpPr>
          <p:spPr>
            <a:xfrm>
              <a:off x="248689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4" name="Rechteck 1133"/>
            <p:cNvSpPr/>
            <p:nvPr/>
          </p:nvSpPr>
          <p:spPr>
            <a:xfrm>
              <a:off x="259334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5" name="Rechteck 1134"/>
            <p:cNvSpPr/>
            <p:nvPr/>
          </p:nvSpPr>
          <p:spPr>
            <a:xfrm>
              <a:off x="251520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6" name="Rechteck 1135"/>
            <p:cNvSpPr/>
            <p:nvPr/>
          </p:nvSpPr>
          <p:spPr>
            <a:xfrm>
              <a:off x="357967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7" name="Rechteck 1136"/>
            <p:cNvSpPr/>
            <p:nvPr/>
          </p:nvSpPr>
          <p:spPr>
            <a:xfrm>
              <a:off x="46441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8" name="Rechteck 1137"/>
            <p:cNvSpPr/>
            <p:nvPr/>
          </p:nvSpPr>
          <p:spPr>
            <a:xfrm>
              <a:off x="570860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9" name="Rechteck 1138"/>
            <p:cNvSpPr/>
            <p:nvPr/>
          </p:nvSpPr>
          <p:spPr>
            <a:xfrm>
              <a:off x="67730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0" name="Rechteck 1139"/>
            <p:cNvSpPr/>
            <p:nvPr/>
          </p:nvSpPr>
          <p:spPr>
            <a:xfrm>
              <a:off x="78375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1" name="Rechteck 1140"/>
            <p:cNvSpPr/>
            <p:nvPr/>
          </p:nvSpPr>
          <p:spPr>
            <a:xfrm>
              <a:off x="890200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2" name="Rechteck 1141"/>
            <p:cNvSpPr/>
            <p:nvPr/>
          </p:nvSpPr>
          <p:spPr>
            <a:xfrm>
              <a:off x="99664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3" name="Rechteck 1142"/>
            <p:cNvSpPr/>
            <p:nvPr/>
          </p:nvSpPr>
          <p:spPr>
            <a:xfrm>
              <a:off x="110309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4" name="Rechteck 1143"/>
            <p:cNvSpPr/>
            <p:nvPr/>
          </p:nvSpPr>
          <p:spPr>
            <a:xfrm>
              <a:off x="120953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5" name="Rechteck 1144"/>
            <p:cNvSpPr/>
            <p:nvPr/>
          </p:nvSpPr>
          <p:spPr>
            <a:xfrm>
              <a:off x="131598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6" name="Rechteck 1145"/>
            <p:cNvSpPr/>
            <p:nvPr/>
          </p:nvSpPr>
          <p:spPr>
            <a:xfrm>
              <a:off x="142243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7" name="Rechteck 1146"/>
            <p:cNvSpPr/>
            <p:nvPr/>
          </p:nvSpPr>
          <p:spPr>
            <a:xfrm>
              <a:off x="152887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8" name="Rechteck 1147"/>
            <p:cNvSpPr/>
            <p:nvPr/>
          </p:nvSpPr>
          <p:spPr>
            <a:xfrm>
              <a:off x="163532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9" name="Rechteck 1148"/>
            <p:cNvSpPr/>
            <p:nvPr/>
          </p:nvSpPr>
          <p:spPr>
            <a:xfrm>
              <a:off x="1741773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0" name="Rechteck 1149"/>
            <p:cNvSpPr/>
            <p:nvPr/>
          </p:nvSpPr>
          <p:spPr>
            <a:xfrm>
              <a:off x="184821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1" name="Rechteck 1150"/>
            <p:cNvSpPr/>
            <p:nvPr/>
          </p:nvSpPr>
          <p:spPr>
            <a:xfrm>
              <a:off x="195466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2" name="Rechteck 1151"/>
            <p:cNvSpPr/>
            <p:nvPr/>
          </p:nvSpPr>
          <p:spPr>
            <a:xfrm>
              <a:off x="206111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3" name="Rechteck 1152"/>
            <p:cNvSpPr/>
            <p:nvPr/>
          </p:nvSpPr>
          <p:spPr>
            <a:xfrm>
              <a:off x="216755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4" name="Rechteck 1153"/>
            <p:cNvSpPr/>
            <p:nvPr/>
          </p:nvSpPr>
          <p:spPr>
            <a:xfrm>
              <a:off x="2274006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5" name="Rechteck 1154"/>
            <p:cNvSpPr/>
            <p:nvPr/>
          </p:nvSpPr>
          <p:spPr>
            <a:xfrm>
              <a:off x="238045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6" name="Rechteck 1155"/>
            <p:cNvSpPr/>
            <p:nvPr/>
          </p:nvSpPr>
          <p:spPr>
            <a:xfrm>
              <a:off x="248689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7" name="Rechteck 1156"/>
            <p:cNvSpPr/>
            <p:nvPr/>
          </p:nvSpPr>
          <p:spPr>
            <a:xfrm>
              <a:off x="259334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8" name="Rechteck 1157"/>
            <p:cNvSpPr/>
            <p:nvPr/>
          </p:nvSpPr>
          <p:spPr>
            <a:xfrm>
              <a:off x="251520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9" name="Rechteck 1158"/>
            <p:cNvSpPr/>
            <p:nvPr/>
          </p:nvSpPr>
          <p:spPr>
            <a:xfrm>
              <a:off x="357967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0" name="Rechteck 1159"/>
            <p:cNvSpPr/>
            <p:nvPr/>
          </p:nvSpPr>
          <p:spPr>
            <a:xfrm>
              <a:off x="46441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1" name="Rechteck 1160"/>
            <p:cNvSpPr/>
            <p:nvPr/>
          </p:nvSpPr>
          <p:spPr>
            <a:xfrm>
              <a:off x="570860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2" name="Rechteck 1161"/>
            <p:cNvSpPr/>
            <p:nvPr/>
          </p:nvSpPr>
          <p:spPr>
            <a:xfrm>
              <a:off x="67730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3" name="Rechteck 1162"/>
            <p:cNvSpPr/>
            <p:nvPr/>
          </p:nvSpPr>
          <p:spPr>
            <a:xfrm>
              <a:off x="78375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4" name="Rechteck 1163"/>
            <p:cNvSpPr/>
            <p:nvPr/>
          </p:nvSpPr>
          <p:spPr>
            <a:xfrm>
              <a:off x="890200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5" name="Rechteck 1164"/>
            <p:cNvSpPr/>
            <p:nvPr/>
          </p:nvSpPr>
          <p:spPr>
            <a:xfrm>
              <a:off x="99664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6" name="Rechteck 1165"/>
            <p:cNvSpPr/>
            <p:nvPr/>
          </p:nvSpPr>
          <p:spPr>
            <a:xfrm>
              <a:off x="110309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7" name="Rechteck 1166"/>
            <p:cNvSpPr/>
            <p:nvPr/>
          </p:nvSpPr>
          <p:spPr>
            <a:xfrm>
              <a:off x="120953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8" name="Rechteck 1167"/>
            <p:cNvSpPr/>
            <p:nvPr/>
          </p:nvSpPr>
          <p:spPr>
            <a:xfrm>
              <a:off x="131598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9" name="Rechteck 1168"/>
            <p:cNvSpPr/>
            <p:nvPr/>
          </p:nvSpPr>
          <p:spPr>
            <a:xfrm>
              <a:off x="142243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0" name="Rechteck 1169"/>
            <p:cNvSpPr/>
            <p:nvPr/>
          </p:nvSpPr>
          <p:spPr>
            <a:xfrm>
              <a:off x="152887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1" name="Rechteck 1170"/>
            <p:cNvSpPr/>
            <p:nvPr/>
          </p:nvSpPr>
          <p:spPr>
            <a:xfrm>
              <a:off x="163532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2" name="Rechteck 1171"/>
            <p:cNvSpPr/>
            <p:nvPr/>
          </p:nvSpPr>
          <p:spPr>
            <a:xfrm>
              <a:off x="1741773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3" name="Rechteck 1172"/>
            <p:cNvSpPr/>
            <p:nvPr/>
          </p:nvSpPr>
          <p:spPr>
            <a:xfrm>
              <a:off x="184821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4" name="Rechteck 1173"/>
            <p:cNvSpPr/>
            <p:nvPr/>
          </p:nvSpPr>
          <p:spPr>
            <a:xfrm>
              <a:off x="195466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5" name="Rechteck 1174"/>
            <p:cNvSpPr/>
            <p:nvPr/>
          </p:nvSpPr>
          <p:spPr>
            <a:xfrm>
              <a:off x="206111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6" name="Rechteck 1175"/>
            <p:cNvSpPr/>
            <p:nvPr/>
          </p:nvSpPr>
          <p:spPr>
            <a:xfrm>
              <a:off x="216755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7" name="Rechteck 1176"/>
            <p:cNvSpPr/>
            <p:nvPr/>
          </p:nvSpPr>
          <p:spPr>
            <a:xfrm>
              <a:off x="2274006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8" name="Rechteck 1177"/>
            <p:cNvSpPr/>
            <p:nvPr/>
          </p:nvSpPr>
          <p:spPr>
            <a:xfrm>
              <a:off x="238045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Rechteck 1178"/>
            <p:cNvSpPr/>
            <p:nvPr/>
          </p:nvSpPr>
          <p:spPr>
            <a:xfrm>
              <a:off x="248689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Rechteck 1179"/>
            <p:cNvSpPr/>
            <p:nvPr/>
          </p:nvSpPr>
          <p:spPr>
            <a:xfrm>
              <a:off x="259334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1" name="Rechteck 1180"/>
            <p:cNvSpPr/>
            <p:nvPr/>
          </p:nvSpPr>
          <p:spPr>
            <a:xfrm>
              <a:off x="251520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2" name="Rechteck 1181"/>
            <p:cNvSpPr/>
            <p:nvPr/>
          </p:nvSpPr>
          <p:spPr>
            <a:xfrm>
              <a:off x="357967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3" name="Rechteck 1182"/>
            <p:cNvSpPr/>
            <p:nvPr/>
          </p:nvSpPr>
          <p:spPr>
            <a:xfrm>
              <a:off x="46441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4" name="Rechteck 1183"/>
            <p:cNvSpPr/>
            <p:nvPr/>
          </p:nvSpPr>
          <p:spPr>
            <a:xfrm>
              <a:off x="570860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5" name="Rechteck 1184"/>
            <p:cNvSpPr/>
            <p:nvPr/>
          </p:nvSpPr>
          <p:spPr>
            <a:xfrm>
              <a:off x="67730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6" name="Rechteck 1185"/>
            <p:cNvSpPr/>
            <p:nvPr/>
          </p:nvSpPr>
          <p:spPr>
            <a:xfrm>
              <a:off x="78375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7" name="Rechteck 1186"/>
            <p:cNvSpPr/>
            <p:nvPr/>
          </p:nvSpPr>
          <p:spPr>
            <a:xfrm>
              <a:off x="890200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8" name="Rechteck 1187"/>
            <p:cNvSpPr/>
            <p:nvPr/>
          </p:nvSpPr>
          <p:spPr>
            <a:xfrm>
              <a:off x="99664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9" name="Rechteck 1188"/>
            <p:cNvSpPr/>
            <p:nvPr/>
          </p:nvSpPr>
          <p:spPr>
            <a:xfrm>
              <a:off x="110309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0" name="Rechteck 1189"/>
            <p:cNvSpPr/>
            <p:nvPr/>
          </p:nvSpPr>
          <p:spPr>
            <a:xfrm>
              <a:off x="120953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1" name="Rechteck 1190"/>
            <p:cNvSpPr/>
            <p:nvPr/>
          </p:nvSpPr>
          <p:spPr>
            <a:xfrm>
              <a:off x="131598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2" name="Rechteck 1191"/>
            <p:cNvSpPr/>
            <p:nvPr/>
          </p:nvSpPr>
          <p:spPr>
            <a:xfrm>
              <a:off x="142243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3" name="Rechteck 1192"/>
            <p:cNvSpPr/>
            <p:nvPr/>
          </p:nvSpPr>
          <p:spPr>
            <a:xfrm>
              <a:off x="152887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4" name="Rechteck 1193"/>
            <p:cNvSpPr/>
            <p:nvPr/>
          </p:nvSpPr>
          <p:spPr>
            <a:xfrm>
              <a:off x="163532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5" name="Rechteck 1194"/>
            <p:cNvSpPr/>
            <p:nvPr/>
          </p:nvSpPr>
          <p:spPr>
            <a:xfrm>
              <a:off x="1741773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6" name="Rechteck 1195"/>
            <p:cNvSpPr/>
            <p:nvPr/>
          </p:nvSpPr>
          <p:spPr>
            <a:xfrm>
              <a:off x="184821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7" name="Rechteck 1196"/>
            <p:cNvSpPr/>
            <p:nvPr/>
          </p:nvSpPr>
          <p:spPr>
            <a:xfrm>
              <a:off x="195466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8" name="Rechteck 1197"/>
            <p:cNvSpPr/>
            <p:nvPr/>
          </p:nvSpPr>
          <p:spPr>
            <a:xfrm>
              <a:off x="206111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9" name="Rechteck 1198"/>
            <p:cNvSpPr/>
            <p:nvPr/>
          </p:nvSpPr>
          <p:spPr>
            <a:xfrm>
              <a:off x="216755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0" name="Rechteck 1199"/>
            <p:cNvSpPr/>
            <p:nvPr/>
          </p:nvSpPr>
          <p:spPr>
            <a:xfrm>
              <a:off x="2274006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1" name="Rechteck 1200"/>
            <p:cNvSpPr/>
            <p:nvPr/>
          </p:nvSpPr>
          <p:spPr>
            <a:xfrm>
              <a:off x="238045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2" name="Rechteck 1201"/>
            <p:cNvSpPr/>
            <p:nvPr/>
          </p:nvSpPr>
          <p:spPr>
            <a:xfrm>
              <a:off x="248689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3" name="Rechteck 1202"/>
            <p:cNvSpPr/>
            <p:nvPr/>
          </p:nvSpPr>
          <p:spPr>
            <a:xfrm>
              <a:off x="259334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4" name="Rechteck 1203"/>
            <p:cNvSpPr/>
            <p:nvPr/>
          </p:nvSpPr>
          <p:spPr>
            <a:xfrm>
              <a:off x="251520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5" name="Rechteck 1204"/>
            <p:cNvSpPr/>
            <p:nvPr/>
          </p:nvSpPr>
          <p:spPr>
            <a:xfrm>
              <a:off x="357967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6" name="Rechteck 1205"/>
            <p:cNvSpPr/>
            <p:nvPr/>
          </p:nvSpPr>
          <p:spPr>
            <a:xfrm>
              <a:off x="46441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7" name="Rechteck 1206"/>
            <p:cNvSpPr/>
            <p:nvPr/>
          </p:nvSpPr>
          <p:spPr>
            <a:xfrm>
              <a:off x="570860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8" name="Rechteck 1207"/>
            <p:cNvSpPr/>
            <p:nvPr/>
          </p:nvSpPr>
          <p:spPr>
            <a:xfrm>
              <a:off x="67730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9" name="Rechteck 1208"/>
            <p:cNvSpPr/>
            <p:nvPr/>
          </p:nvSpPr>
          <p:spPr>
            <a:xfrm>
              <a:off x="78375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0" name="Rechteck 1209"/>
            <p:cNvSpPr/>
            <p:nvPr/>
          </p:nvSpPr>
          <p:spPr>
            <a:xfrm>
              <a:off x="890200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1" name="Rechteck 1210"/>
            <p:cNvSpPr/>
            <p:nvPr/>
          </p:nvSpPr>
          <p:spPr>
            <a:xfrm>
              <a:off x="99664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2" name="Rechteck 1211"/>
            <p:cNvSpPr/>
            <p:nvPr/>
          </p:nvSpPr>
          <p:spPr>
            <a:xfrm>
              <a:off x="110309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3" name="Rechteck 1212"/>
            <p:cNvSpPr/>
            <p:nvPr/>
          </p:nvSpPr>
          <p:spPr>
            <a:xfrm>
              <a:off x="120953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4" name="Rechteck 1213"/>
            <p:cNvSpPr/>
            <p:nvPr/>
          </p:nvSpPr>
          <p:spPr>
            <a:xfrm>
              <a:off x="131598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5" name="Rechteck 1214"/>
            <p:cNvSpPr/>
            <p:nvPr/>
          </p:nvSpPr>
          <p:spPr>
            <a:xfrm>
              <a:off x="142243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6" name="Rechteck 1215"/>
            <p:cNvSpPr/>
            <p:nvPr/>
          </p:nvSpPr>
          <p:spPr>
            <a:xfrm>
              <a:off x="152887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7" name="Rechteck 1216"/>
            <p:cNvSpPr/>
            <p:nvPr/>
          </p:nvSpPr>
          <p:spPr>
            <a:xfrm>
              <a:off x="163532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8" name="Rechteck 1217"/>
            <p:cNvSpPr/>
            <p:nvPr/>
          </p:nvSpPr>
          <p:spPr>
            <a:xfrm>
              <a:off x="1741773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9" name="Rechteck 1218"/>
            <p:cNvSpPr/>
            <p:nvPr/>
          </p:nvSpPr>
          <p:spPr>
            <a:xfrm>
              <a:off x="184821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0" name="Rechteck 1219"/>
            <p:cNvSpPr/>
            <p:nvPr/>
          </p:nvSpPr>
          <p:spPr>
            <a:xfrm>
              <a:off x="195466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1" name="Rechteck 1220"/>
            <p:cNvSpPr/>
            <p:nvPr/>
          </p:nvSpPr>
          <p:spPr>
            <a:xfrm>
              <a:off x="206111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2" name="Rechteck 1221"/>
            <p:cNvSpPr/>
            <p:nvPr/>
          </p:nvSpPr>
          <p:spPr>
            <a:xfrm>
              <a:off x="216755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3" name="Rechteck 1222"/>
            <p:cNvSpPr/>
            <p:nvPr/>
          </p:nvSpPr>
          <p:spPr>
            <a:xfrm>
              <a:off x="2274006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4" name="Rechteck 1223"/>
            <p:cNvSpPr/>
            <p:nvPr/>
          </p:nvSpPr>
          <p:spPr>
            <a:xfrm>
              <a:off x="238045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5" name="Rechteck 1224"/>
            <p:cNvSpPr/>
            <p:nvPr/>
          </p:nvSpPr>
          <p:spPr>
            <a:xfrm>
              <a:off x="248689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6" name="Rechteck 1225"/>
            <p:cNvSpPr/>
            <p:nvPr/>
          </p:nvSpPr>
          <p:spPr>
            <a:xfrm>
              <a:off x="259334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7" name="Rechteck 1226"/>
            <p:cNvSpPr/>
            <p:nvPr/>
          </p:nvSpPr>
          <p:spPr>
            <a:xfrm>
              <a:off x="251520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8" name="Rechteck 1227"/>
            <p:cNvSpPr/>
            <p:nvPr/>
          </p:nvSpPr>
          <p:spPr>
            <a:xfrm>
              <a:off x="357967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9" name="Rechteck 1228"/>
            <p:cNvSpPr/>
            <p:nvPr/>
          </p:nvSpPr>
          <p:spPr>
            <a:xfrm>
              <a:off x="46441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0" name="Rechteck 1229"/>
            <p:cNvSpPr/>
            <p:nvPr/>
          </p:nvSpPr>
          <p:spPr>
            <a:xfrm>
              <a:off x="570860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1" name="Rechteck 1230"/>
            <p:cNvSpPr/>
            <p:nvPr/>
          </p:nvSpPr>
          <p:spPr>
            <a:xfrm>
              <a:off x="67730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2" name="Rechteck 1231"/>
            <p:cNvSpPr/>
            <p:nvPr/>
          </p:nvSpPr>
          <p:spPr>
            <a:xfrm>
              <a:off x="78375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3" name="Rechteck 1232"/>
            <p:cNvSpPr/>
            <p:nvPr/>
          </p:nvSpPr>
          <p:spPr>
            <a:xfrm>
              <a:off x="890200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4" name="Rechteck 1233"/>
            <p:cNvSpPr/>
            <p:nvPr/>
          </p:nvSpPr>
          <p:spPr>
            <a:xfrm>
              <a:off x="99664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5" name="Rechteck 1234"/>
            <p:cNvSpPr/>
            <p:nvPr/>
          </p:nvSpPr>
          <p:spPr>
            <a:xfrm>
              <a:off x="110309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6" name="Rechteck 1235"/>
            <p:cNvSpPr/>
            <p:nvPr/>
          </p:nvSpPr>
          <p:spPr>
            <a:xfrm>
              <a:off x="120953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7" name="Rechteck 1236"/>
            <p:cNvSpPr/>
            <p:nvPr/>
          </p:nvSpPr>
          <p:spPr>
            <a:xfrm>
              <a:off x="131598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8" name="Rechteck 1237"/>
            <p:cNvSpPr/>
            <p:nvPr/>
          </p:nvSpPr>
          <p:spPr>
            <a:xfrm>
              <a:off x="142243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9" name="Rechteck 1238"/>
            <p:cNvSpPr/>
            <p:nvPr/>
          </p:nvSpPr>
          <p:spPr>
            <a:xfrm>
              <a:off x="152887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0" name="Rechteck 1239"/>
            <p:cNvSpPr/>
            <p:nvPr/>
          </p:nvSpPr>
          <p:spPr>
            <a:xfrm>
              <a:off x="163532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1" name="Rechteck 1240"/>
            <p:cNvSpPr/>
            <p:nvPr/>
          </p:nvSpPr>
          <p:spPr>
            <a:xfrm>
              <a:off x="1741773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2" name="Rechteck 1241"/>
            <p:cNvSpPr/>
            <p:nvPr/>
          </p:nvSpPr>
          <p:spPr>
            <a:xfrm>
              <a:off x="184821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3" name="Rechteck 1242"/>
            <p:cNvSpPr/>
            <p:nvPr/>
          </p:nvSpPr>
          <p:spPr>
            <a:xfrm>
              <a:off x="195466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4" name="Rechteck 1243"/>
            <p:cNvSpPr/>
            <p:nvPr/>
          </p:nvSpPr>
          <p:spPr>
            <a:xfrm>
              <a:off x="206111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5" name="Rechteck 1244"/>
            <p:cNvSpPr/>
            <p:nvPr/>
          </p:nvSpPr>
          <p:spPr>
            <a:xfrm>
              <a:off x="216755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6" name="Rechteck 1245"/>
            <p:cNvSpPr/>
            <p:nvPr/>
          </p:nvSpPr>
          <p:spPr>
            <a:xfrm>
              <a:off x="2274006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7" name="Rechteck 1246"/>
            <p:cNvSpPr/>
            <p:nvPr/>
          </p:nvSpPr>
          <p:spPr>
            <a:xfrm>
              <a:off x="238045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8" name="Rechteck 1247"/>
            <p:cNvSpPr/>
            <p:nvPr/>
          </p:nvSpPr>
          <p:spPr>
            <a:xfrm>
              <a:off x="248689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9" name="Rechteck 1248"/>
            <p:cNvSpPr/>
            <p:nvPr/>
          </p:nvSpPr>
          <p:spPr>
            <a:xfrm>
              <a:off x="259334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1" name="Rechteck 1250"/>
            <p:cNvSpPr/>
            <p:nvPr/>
          </p:nvSpPr>
          <p:spPr>
            <a:xfrm>
              <a:off x="269979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2" name="Rechteck 1251"/>
            <p:cNvSpPr/>
            <p:nvPr/>
          </p:nvSpPr>
          <p:spPr>
            <a:xfrm>
              <a:off x="2806239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3" name="Rechteck 1252"/>
            <p:cNvSpPr/>
            <p:nvPr/>
          </p:nvSpPr>
          <p:spPr>
            <a:xfrm>
              <a:off x="291268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4" name="Rechteck 1253"/>
            <p:cNvSpPr/>
            <p:nvPr/>
          </p:nvSpPr>
          <p:spPr>
            <a:xfrm>
              <a:off x="301913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5" name="Rechteck 1254"/>
            <p:cNvSpPr/>
            <p:nvPr/>
          </p:nvSpPr>
          <p:spPr>
            <a:xfrm>
              <a:off x="312557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6" name="Rechteck 1255"/>
            <p:cNvSpPr/>
            <p:nvPr/>
          </p:nvSpPr>
          <p:spPr>
            <a:xfrm>
              <a:off x="323202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7" name="Rechteck 1256"/>
            <p:cNvSpPr/>
            <p:nvPr/>
          </p:nvSpPr>
          <p:spPr>
            <a:xfrm>
              <a:off x="3338472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8" name="Rechteck 1257"/>
            <p:cNvSpPr/>
            <p:nvPr/>
          </p:nvSpPr>
          <p:spPr>
            <a:xfrm>
              <a:off x="344491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9" name="Rechteck 1258"/>
            <p:cNvSpPr/>
            <p:nvPr/>
          </p:nvSpPr>
          <p:spPr>
            <a:xfrm>
              <a:off x="355136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0" name="Rechteck 1259"/>
            <p:cNvSpPr/>
            <p:nvPr/>
          </p:nvSpPr>
          <p:spPr>
            <a:xfrm>
              <a:off x="365781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1" name="Rechteck 1260"/>
            <p:cNvSpPr/>
            <p:nvPr/>
          </p:nvSpPr>
          <p:spPr>
            <a:xfrm>
              <a:off x="376425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2" name="Rechteck 1261"/>
            <p:cNvSpPr/>
            <p:nvPr/>
          </p:nvSpPr>
          <p:spPr>
            <a:xfrm>
              <a:off x="387070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3" name="Rechteck 1262"/>
            <p:cNvSpPr/>
            <p:nvPr/>
          </p:nvSpPr>
          <p:spPr>
            <a:xfrm>
              <a:off x="397715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4" name="Rechteck 1263"/>
            <p:cNvSpPr/>
            <p:nvPr/>
          </p:nvSpPr>
          <p:spPr>
            <a:xfrm>
              <a:off x="408359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5" name="Rechteck 1264"/>
            <p:cNvSpPr/>
            <p:nvPr/>
          </p:nvSpPr>
          <p:spPr>
            <a:xfrm>
              <a:off x="4190045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6" name="Rechteck 1265"/>
            <p:cNvSpPr/>
            <p:nvPr/>
          </p:nvSpPr>
          <p:spPr>
            <a:xfrm>
              <a:off x="429649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7" name="Rechteck 1266"/>
            <p:cNvSpPr/>
            <p:nvPr/>
          </p:nvSpPr>
          <p:spPr>
            <a:xfrm>
              <a:off x="440293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8" name="Rechteck 1267"/>
            <p:cNvSpPr/>
            <p:nvPr/>
          </p:nvSpPr>
          <p:spPr>
            <a:xfrm>
              <a:off x="4509384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9" name="Rechteck 1268"/>
            <p:cNvSpPr/>
            <p:nvPr/>
          </p:nvSpPr>
          <p:spPr>
            <a:xfrm>
              <a:off x="461583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0" name="Rechteck 1269"/>
            <p:cNvSpPr/>
            <p:nvPr/>
          </p:nvSpPr>
          <p:spPr>
            <a:xfrm>
              <a:off x="4722278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1" name="Rechteck 1270"/>
            <p:cNvSpPr/>
            <p:nvPr/>
          </p:nvSpPr>
          <p:spPr>
            <a:xfrm>
              <a:off x="4828724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2" name="Rechteck 1271"/>
            <p:cNvSpPr/>
            <p:nvPr/>
          </p:nvSpPr>
          <p:spPr>
            <a:xfrm>
              <a:off x="4935171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3" name="Rechteck 1272"/>
            <p:cNvSpPr/>
            <p:nvPr/>
          </p:nvSpPr>
          <p:spPr>
            <a:xfrm>
              <a:off x="5041617" y="304968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4" name="Rechteck 1273"/>
            <p:cNvSpPr/>
            <p:nvPr/>
          </p:nvSpPr>
          <p:spPr>
            <a:xfrm>
              <a:off x="269979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5" name="Rechteck 1274"/>
            <p:cNvSpPr/>
            <p:nvPr/>
          </p:nvSpPr>
          <p:spPr>
            <a:xfrm>
              <a:off x="2806239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6" name="Rechteck 1275"/>
            <p:cNvSpPr/>
            <p:nvPr/>
          </p:nvSpPr>
          <p:spPr>
            <a:xfrm>
              <a:off x="291268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7" name="Rechteck 1276"/>
            <p:cNvSpPr/>
            <p:nvPr/>
          </p:nvSpPr>
          <p:spPr>
            <a:xfrm>
              <a:off x="301913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8" name="Rechteck 1277"/>
            <p:cNvSpPr/>
            <p:nvPr/>
          </p:nvSpPr>
          <p:spPr>
            <a:xfrm>
              <a:off x="312557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9" name="Rechteck 1278"/>
            <p:cNvSpPr/>
            <p:nvPr/>
          </p:nvSpPr>
          <p:spPr>
            <a:xfrm>
              <a:off x="323202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0" name="Rechteck 1279"/>
            <p:cNvSpPr/>
            <p:nvPr/>
          </p:nvSpPr>
          <p:spPr>
            <a:xfrm>
              <a:off x="3338472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1" name="Rechteck 1280"/>
            <p:cNvSpPr/>
            <p:nvPr/>
          </p:nvSpPr>
          <p:spPr>
            <a:xfrm>
              <a:off x="344491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2" name="Rechteck 1281"/>
            <p:cNvSpPr/>
            <p:nvPr/>
          </p:nvSpPr>
          <p:spPr>
            <a:xfrm>
              <a:off x="355136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3" name="Rechteck 1282"/>
            <p:cNvSpPr/>
            <p:nvPr/>
          </p:nvSpPr>
          <p:spPr>
            <a:xfrm>
              <a:off x="365781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4" name="Rechteck 1283"/>
            <p:cNvSpPr/>
            <p:nvPr/>
          </p:nvSpPr>
          <p:spPr>
            <a:xfrm>
              <a:off x="376425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5" name="Rechteck 1284"/>
            <p:cNvSpPr/>
            <p:nvPr/>
          </p:nvSpPr>
          <p:spPr>
            <a:xfrm>
              <a:off x="387070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6" name="Rechteck 1285"/>
            <p:cNvSpPr/>
            <p:nvPr/>
          </p:nvSpPr>
          <p:spPr>
            <a:xfrm>
              <a:off x="397715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7" name="Rechteck 1286"/>
            <p:cNvSpPr/>
            <p:nvPr/>
          </p:nvSpPr>
          <p:spPr>
            <a:xfrm>
              <a:off x="408359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8" name="Rechteck 1287"/>
            <p:cNvSpPr/>
            <p:nvPr/>
          </p:nvSpPr>
          <p:spPr>
            <a:xfrm>
              <a:off x="4190045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9" name="Rechteck 1288"/>
            <p:cNvSpPr/>
            <p:nvPr/>
          </p:nvSpPr>
          <p:spPr>
            <a:xfrm>
              <a:off x="429649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0" name="Rechteck 1289"/>
            <p:cNvSpPr/>
            <p:nvPr/>
          </p:nvSpPr>
          <p:spPr>
            <a:xfrm>
              <a:off x="440293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1" name="Rechteck 1290"/>
            <p:cNvSpPr/>
            <p:nvPr/>
          </p:nvSpPr>
          <p:spPr>
            <a:xfrm>
              <a:off x="4509384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2" name="Rechteck 1291"/>
            <p:cNvSpPr/>
            <p:nvPr/>
          </p:nvSpPr>
          <p:spPr>
            <a:xfrm>
              <a:off x="461583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3" name="Rechteck 1292"/>
            <p:cNvSpPr/>
            <p:nvPr/>
          </p:nvSpPr>
          <p:spPr>
            <a:xfrm>
              <a:off x="4722278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4" name="Rechteck 1293"/>
            <p:cNvSpPr/>
            <p:nvPr/>
          </p:nvSpPr>
          <p:spPr>
            <a:xfrm>
              <a:off x="4828724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5" name="Rechteck 1294"/>
            <p:cNvSpPr/>
            <p:nvPr/>
          </p:nvSpPr>
          <p:spPr>
            <a:xfrm>
              <a:off x="4935171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6" name="Rechteck 1295"/>
            <p:cNvSpPr/>
            <p:nvPr/>
          </p:nvSpPr>
          <p:spPr>
            <a:xfrm>
              <a:off x="5041617" y="3156129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7" name="Rechteck 1296"/>
            <p:cNvSpPr/>
            <p:nvPr/>
          </p:nvSpPr>
          <p:spPr>
            <a:xfrm>
              <a:off x="269979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8" name="Rechteck 1297"/>
            <p:cNvSpPr/>
            <p:nvPr/>
          </p:nvSpPr>
          <p:spPr>
            <a:xfrm>
              <a:off x="2806239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9" name="Rechteck 1298"/>
            <p:cNvSpPr/>
            <p:nvPr/>
          </p:nvSpPr>
          <p:spPr>
            <a:xfrm>
              <a:off x="291268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0" name="Rechteck 1299"/>
            <p:cNvSpPr/>
            <p:nvPr/>
          </p:nvSpPr>
          <p:spPr>
            <a:xfrm>
              <a:off x="301913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1" name="Rechteck 1300"/>
            <p:cNvSpPr/>
            <p:nvPr/>
          </p:nvSpPr>
          <p:spPr>
            <a:xfrm>
              <a:off x="312557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2" name="Rechteck 1301"/>
            <p:cNvSpPr/>
            <p:nvPr/>
          </p:nvSpPr>
          <p:spPr>
            <a:xfrm>
              <a:off x="323202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3" name="Rechteck 1302"/>
            <p:cNvSpPr/>
            <p:nvPr/>
          </p:nvSpPr>
          <p:spPr>
            <a:xfrm>
              <a:off x="3338472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4" name="Rechteck 1303"/>
            <p:cNvSpPr/>
            <p:nvPr/>
          </p:nvSpPr>
          <p:spPr>
            <a:xfrm>
              <a:off x="344491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5" name="Rechteck 1304"/>
            <p:cNvSpPr/>
            <p:nvPr/>
          </p:nvSpPr>
          <p:spPr>
            <a:xfrm>
              <a:off x="355136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6" name="Rechteck 1305"/>
            <p:cNvSpPr/>
            <p:nvPr/>
          </p:nvSpPr>
          <p:spPr>
            <a:xfrm>
              <a:off x="365781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7" name="Rechteck 1306"/>
            <p:cNvSpPr/>
            <p:nvPr/>
          </p:nvSpPr>
          <p:spPr>
            <a:xfrm>
              <a:off x="376425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8" name="Rechteck 1307"/>
            <p:cNvSpPr/>
            <p:nvPr/>
          </p:nvSpPr>
          <p:spPr>
            <a:xfrm>
              <a:off x="387070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9" name="Rechteck 1308"/>
            <p:cNvSpPr/>
            <p:nvPr/>
          </p:nvSpPr>
          <p:spPr>
            <a:xfrm>
              <a:off x="397715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0" name="Rechteck 1309"/>
            <p:cNvSpPr/>
            <p:nvPr/>
          </p:nvSpPr>
          <p:spPr>
            <a:xfrm>
              <a:off x="408359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1" name="Rechteck 1310"/>
            <p:cNvSpPr/>
            <p:nvPr/>
          </p:nvSpPr>
          <p:spPr>
            <a:xfrm>
              <a:off x="4190045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2" name="Rechteck 1311"/>
            <p:cNvSpPr/>
            <p:nvPr/>
          </p:nvSpPr>
          <p:spPr>
            <a:xfrm>
              <a:off x="429649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3" name="Rechteck 1312"/>
            <p:cNvSpPr/>
            <p:nvPr/>
          </p:nvSpPr>
          <p:spPr>
            <a:xfrm>
              <a:off x="440293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4" name="Rechteck 1313"/>
            <p:cNvSpPr/>
            <p:nvPr/>
          </p:nvSpPr>
          <p:spPr>
            <a:xfrm>
              <a:off x="4509384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5" name="Rechteck 1314"/>
            <p:cNvSpPr/>
            <p:nvPr/>
          </p:nvSpPr>
          <p:spPr>
            <a:xfrm>
              <a:off x="461583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6" name="Rechteck 1315"/>
            <p:cNvSpPr/>
            <p:nvPr/>
          </p:nvSpPr>
          <p:spPr>
            <a:xfrm>
              <a:off x="4722278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7" name="Rechteck 1316"/>
            <p:cNvSpPr/>
            <p:nvPr/>
          </p:nvSpPr>
          <p:spPr>
            <a:xfrm>
              <a:off x="4828724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8" name="Rechteck 1317"/>
            <p:cNvSpPr/>
            <p:nvPr/>
          </p:nvSpPr>
          <p:spPr>
            <a:xfrm>
              <a:off x="4935171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9" name="Rechteck 1318"/>
            <p:cNvSpPr/>
            <p:nvPr/>
          </p:nvSpPr>
          <p:spPr>
            <a:xfrm>
              <a:off x="5041617" y="326257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0" name="Rechteck 1319"/>
            <p:cNvSpPr/>
            <p:nvPr/>
          </p:nvSpPr>
          <p:spPr>
            <a:xfrm>
              <a:off x="269979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1" name="Rechteck 1320"/>
            <p:cNvSpPr/>
            <p:nvPr/>
          </p:nvSpPr>
          <p:spPr>
            <a:xfrm>
              <a:off x="2806239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2" name="Rechteck 1321"/>
            <p:cNvSpPr/>
            <p:nvPr/>
          </p:nvSpPr>
          <p:spPr>
            <a:xfrm>
              <a:off x="291268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3" name="Rechteck 1322"/>
            <p:cNvSpPr/>
            <p:nvPr/>
          </p:nvSpPr>
          <p:spPr>
            <a:xfrm>
              <a:off x="301913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4" name="Rechteck 1323"/>
            <p:cNvSpPr/>
            <p:nvPr/>
          </p:nvSpPr>
          <p:spPr>
            <a:xfrm>
              <a:off x="312557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5" name="Rechteck 1324"/>
            <p:cNvSpPr/>
            <p:nvPr/>
          </p:nvSpPr>
          <p:spPr>
            <a:xfrm>
              <a:off x="323202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6" name="Rechteck 1325"/>
            <p:cNvSpPr/>
            <p:nvPr/>
          </p:nvSpPr>
          <p:spPr>
            <a:xfrm>
              <a:off x="3338472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7" name="Rechteck 1326"/>
            <p:cNvSpPr/>
            <p:nvPr/>
          </p:nvSpPr>
          <p:spPr>
            <a:xfrm>
              <a:off x="344491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8" name="Rechteck 1327"/>
            <p:cNvSpPr/>
            <p:nvPr/>
          </p:nvSpPr>
          <p:spPr>
            <a:xfrm>
              <a:off x="355136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9" name="Rechteck 1328"/>
            <p:cNvSpPr/>
            <p:nvPr/>
          </p:nvSpPr>
          <p:spPr>
            <a:xfrm>
              <a:off x="365781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0" name="Rechteck 1329"/>
            <p:cNvSpPr/>
            <p:nvPr/>
          </p:nvSpPr>
          <p:spPr>
            <a:xfrm>
              <a:off x="376425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1" name="Rechteck 1330"/>
            <p:cNvSpPr/>
            <p:nvPr/>
          </p:nvSpPr>
          <p:spPr>
            <a:xfrm>
              <a:off x="387070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2" name="Rechteck 1331"/>
            <p:cNvSpPr/>
            <p:nvPr/>
          </p:nvSpPr>
          <p:spPr>
            <a:xfrm>
              <a:off x="397715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3" name="Rechteck 1332"/>
            <p:cNvSpPr/>
            <p:nvPr/>
          </p:nvSpPr>
          <p:spPr>
            <a:xfrm>
              <a:off x="408359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4" name="Rechteck 1333"/>
            <p:cNvSpPr/>
            <p:nvPr/>
          </p:nvSpPr>
          <p:spPr>
            <a:xfrm>
              <a:off x="4190045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5" name="Rechteck 1334"/>
            <p:cNvSpPr/>
            <p:nvPr/>
          </p:nvSpPr>
          <p:spPr>
            <a:xfrm>
              <a:off x="429649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6" name="Rechteck 1335"/>
            <p:cNvSpPr/>
            <p:nvPr/>
          </p:nvSpPr>
          <p:spPr>
            <a:xfrm>
              <a:off x="440293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7" name="Rechteck 1336"/>
            <p:cNvSpPr/>
            <p:nvPr/>
          </p:nvSpPr>
          <p:spPr>
            <a:xfrm>
              <a:off x="4509384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8" name="Rechteck 1337"/>
            <p:cNvSpPr/>
            <p:nvPr/>
          </p:nvSpPr>
          <p:spPr>
            <a:xfrm>
              <a:off x="461583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9" name="Rechteck 1338"/>
            <p:cNvSpPr/>
            <p:nvPr/>
          </p:nvSpPr>
          <p:spPr>
            <a:xfrm>
              <a:off x="4722278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0" name="Rechteck 1339"/>
            <p:cNvSpPr/>
            <p:nvPr/>
          </p:nvSpPr>
          <p:spPr>
            <a:xfrm>
              <a:off x="4828724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1" name="Rechteck 1340"/>
            <p:cNvSpPr/>
            <p:nvPr/>
          </p:nvSpPr>
          <p:spPr>
            <a:xfrm>
              <a:off x="4935171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2" name="Rechteck 1341"/>
            <p:cNvSpPr/>
            <p:nvPr/>
          </p:nvSpPr>
          <p:spPr>
            <a:xfrm>
              <a:off x="5041617" y="336902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3" name="Rechteck 1342"/>
            <p:cNvSpPr/>
            <p:nvPr/>
          </p:nvSpPr>
          <p:spPr>
            <a:xfrm>
              <a:off x="269979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4" name="Rechteck 1343"/>
            <p:cNvSpPr/>
            <p:nvPr/>
          </p:nvSpPr>
          <p:spPr>
            <a:xfrm>
              <a:off x="2806239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5" name="Rechteck 1344"/>
            <p:cNvSpPr/>
            <p:nvPr/>
          </p:nvSpPr>
          <p:spPr>
            <a:xfrm>
              <a:off x="291268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6" name="Rechteck 1345"/>
            <p:cNvSpPr/>
            <p:nvPr/>
          </p:nvSpPr>
          <p:spPr>
            <a:xfrm>
              <a:off x="301913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7" name="Rechteck 1346"/>
            <p:cNvSpPr/>
            <p:nvPr/>
          </p:nvSpPr>
          <p:spPr>
            <a:xfrm>
              <a:off x="312557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8" name="Rechteck 1347"/>
            <p:cNvSpPr/>
            <p:nvPr/>
          </p:nvSpPr>
          <p:spPr>
            <a:xfrm>
              <a:off x="323202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9" name="Rechteck 1348"/>
            <p:cNvSpPr/>
            <p:nvPr/>
          </p:nvSpPr>
          <p:spPr>
            <a:xfrm>
              <a:off x="3338472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0" name="Rechteck 1349"/>
            <p:cNvSpPr/>
            <p:nvPr/>
          </p:nvSpPr>
          <p:spPr>
            <a:xfrm>
              <a:off x="344491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1" name="Rechteck 1350"/>
            <p:cNvSpPr/>
            <p:nvPr/>
          </p:nvSpPr>
          <p:spPr>
            <a:xfrm>
              <a:off x="355136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2" name="Rechteck 1351"/>
            <p:cNvSpPr/>
            <p:nvPr/>
          </p:nvSpPr>
          <p:spPr>
            <a:xfrm>
              <a:off x="365781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3" name="Rechteck 1352"/>
            <p:cNvSpPr/>
            <p:nvPr/>
          </p:nvSpPr>
          <p:spPr>
            <a:xfrm>
              <a:off x="376425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4" name="Rechteck 1353"/>
            <p:cNvSpPr/>
            <p:nvPr/>
          </p:nvSpPr>
          <p:spPr>
            <a:xfrm>
              <a:off x="387070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5" name="Rechteck 1354"/>
            <p:cNvSpPr/>
            <p:nvPr/>
          </p:nvSpPr>
          <p:spPr>
            <a:xfrm>
              <a:off x="397715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6" name="Rechteck 1355"/>
            <p:cNvSpPr/>
            <p:nvPr/>
          </p:nvSpPr>
          <p:spPr>
            <a:xfrm>
              <a:off x="408359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7" name="Rechteck 1356"/>
            <p:cNvSpPr/>
            <p:nvPr/>
          </p:nvSpPr>
          <p:spPr>
            <a:xfrm>
              <a:off x="4190045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8" name="Rechteck 1357"/>
            <p:cNvSpPr/>
            <p:nvPr/>
          </p:nvSpPr>
          <p:spPr>
            <a:xfrm>
              <a:off x="429649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9" name="Rechteck 1358"/>
            <p:cNvSpPr/>
            <p:nvPr/>
          </p:nvSpPr>
          <p:spPr>
            <a:xfrm>
              <a:off x="440293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0" name="Rechteck 1359"/>
            <p:cNvSpPr/>
            <p:nvPr/>
          </p:nvSpPr>
          <p:spPr>
            <a:xfrm>
              <a:off x="4509384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1" name="Rechteck 1360"/>
            <p:cNvSpPr/>
            <p:nvPr/>
          </p:nvSpPr>
          <p:spPr>
            <a:xfrm>
              <a:off x="461583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2" name="Rechteck 1361"/>
            <p:cNvSpPr/>
            <p:nvPr/>
          </p:nvSpPr>
          <p:spPr>
            <a:xfrm>
              <a:off x="4722278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3" name="Rechteck 1362"/>
            <p:cNvSpPr/>
            <p:nvPr/>
          </p:nvSpPr>
          <p:spPr>
            <a:xfrm>
              <a:off x="4828724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4" name="Rechteck 1363"/>
            <p:cNvSpPr/>
            <p:nvPr/>
          </p:nvSpPr>
          <p:spPr>
            <a:xfrm>
              <a:off x="4935171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5" name="Rechteck 1364"/>
            <p:cNvSpPr/>
            <p:nvPr/>
          </p:nvSpPr>
          <p:spPr>
            <a:xfrm>
              <a:off x="5041617" y="347546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6" name="Rechteck 1365"/>
            <p:cNvSpPr/>
            <p:nvPr/>
          </p:nvSpPr>
          <p:spPr>
            <a:xfrm>
              <a:off x="269979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7" name="Rechteck 1366"/>
            <p:cNvSpPr/>
            <p:nvPr/>
          </p:nvSpPr>
          <p:spPr>
            <a:xfrm>
              <a:off x="2806239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8" name="Rechteck 1367"/>
            <p:cNvSpPr/>
            <p:nvPr/>
          </p:nvSpPr>
          <p:spPr>
            <a:xfrm>
              <a:off x="291268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9" name="Rechteck 1368"/>
            <p:cNvSpPr/>
            <p:nvPr/>
          </p:nvSpPr>
          <p:spPr>
            <a:xfrm>
              <a:off x="301913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0" name="Rechteck 1369"/>
            <p:cNvSpPr/>
            <p:nvPr/>
          </p:nvSpPr>
          <p:spPr>
            <a:xfrm>
              <a:off x="312557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1" name="Rechteck 1370"/>
            <p:cNvSpPr/>
            <p:nvPr/>
          </p:nvSpPr>
          <p:spPr>
            <a:xfrm>
              <a:off x="323202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2" name="Rechteck 1371"/>
            <p:cNvSpPr/>
            <p:nvPr/>
          </p:nvSpPr>
          <p:spPr>
            <a:xfrm>
              <a:off x="3338472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3" name="Rechteck 1372"/>
            <p:cNvSpPr/>
            <p:nvPr/>
          </p:nvSpPr>
          <p:spPr>
            <a:xfrm>
              <a:off x="344491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4" name="Rechteck 1373"/>
            <p:cNvSpPr/>
            <p:nvPr/>
          </p:nvSpPr>
          <p:spPr>
            <a:xfrm>
              <a:off x="355136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5" name="Rechteck 1374"/>
            <p:cNvSpPr/>
            <p:nvPr/>
          </p:nvSpPr>
          <p:spPr>
            <a:xfrm>
              <a:off x="365781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6" name="Rechteck 1375"/>
            <p:cNvSpPr/>
            <p:nvPr/>
          </p:nvSpPr>
          <p:spPr>
            <a:xfrm>
              <a:off x="376425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7" name="Rechteck 1376"/>
            <p:cNvSpPr/>
            <p:nvPr/>
          </p:nvSpPr>
          <p:spPr>
            <a:xfrm>
              <a:off x="387070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8" name="Rechteck 1377"/>
            <p:cNvSpPr/>
            <p:nvPr/>
          </p:nvSpPr>
          <p:spPr>
            <a:xfrm>
              <a:off x="397715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9" name="Rechteck 1378"/>
            <p:cNvSpPr/>
            <p:nvPr/>
          </p:nvSpPr>
          <p:spPr>
            <a:xfrm>
              <a:off x="408359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0" name="Rechteck 1379"/>
            <p:cNvSpPr/>
            <p:nvPr/>
          </p:nvSpPr>
          <p:spPr>
            <a:xfrm>
              <a:off x="4190045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1" name="Rechteck 1380"/>
            <p:cNvSpPr/>
            <p:nvPr/>
          </p:nvSpPr>
          <p:spPr>
            <a:xfrm>
              <a:off x="429649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2" name="Rechteck 1381"/>
            <p:cNvSpPr/>
            <p:nvPr/>
          </p:nvSpPr>
          <p:spPr>
            <a:xfrm>
              <a:off x="440293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3" name="Rechteck 1382"/>
            <p:cNvSpPr/>
            <p:nvPr/>
          </p:nvSpPr>
          <p:spPr>
            <a:xfrm>
              <a:off x="4509384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4" name="Rechteck 1383"/>
            <p:cNvSpPr/>
            <p:nvPr/>
          </p:nvSpPr>
          <p:spPr>
            <a:xfrm>
              <a:off x="461583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5" name="Rechteck 1384"/>
            <p:cNvSpPr/>
            <p:nvPr/>
          </p:nvSpPr>
          <p:spPr>
            <a:xfrm>
              <a:off x="4722278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6" name="Rechteck 1385"/>
            <p:cNvSpPr/>
            <p:nvPr/>
          </p:nvSpPr>
          <p:spPr>
            <a:xfrm>
              <a:off x="4828724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7" name="Rechteck 1386"/>
            <p:cNvSpPr/>
            <p:nvPr/>
          </p:nvSpPr>
          <p:spPr>
            <a:xfrm>
              <a:off x="4935171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8" name="Rechteck 1387"/>
            <p:cNvSpPr/>
            <p:nvPr/>
          </p:nvSpPr>
          <p:spPr>
            <a:xfrm>
              <a:off x="5041617" y="358191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9" name="Rechteck 1388"/>
            <p:cNvSpPr/>
            <p:nvPr/>
          </p:nvSpPr>
          <p:spPr>
            <a:xfrm>
              <a:off x="269979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0" name="Rechteck 1389"/>
            <p:cNvSpPr/>
            <p:nvPr/>
          </p:nvSpPr>
          <p:spPr>
            <a:xfrm>
              <a:off x="2806239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1" name="Rechteck 1390"/>
            <p:cNvSpPr/>
            <p:nvPr/>
          </p:nvSpPr>
          <p:spPr>
            <a:xfrm>
              <a:off x="291268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2" name="Rechteck 1391"/>
            <p:cNvSpPr/>
            <p:nvPr/>
          </p:nvSpPr>
          <p:spPr>
            <a:xfrm>
              <a:off x="301913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3" name="Rechteck 1392"/>
            <p:cNvSpPr/>
            <p:nvPr/>
          </p:nvSpPr>
          <p:spPr>
            <a:xfrm>
              <a:off x="312557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4" name="Rechteck 1393"/>
            <p:cNvSpPr/>
            <p:nvPr/>
          </p:nvSpPr>
          <p:spPr>
            <a:xfrm>
              <a:off x="323202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5" name="Rechteck 1394"/>
            <p:cNvSpPr/>
            <p:nvPr/>
          </p:nvSpPr>
          <p:spPr>
            <a:xfrm>
              <a:off x="3338472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6" name="Rechteck 1395"/>
            <p:cNvSpPr/>
            <p:nvPr/>
          </p:nvSpPr>
          <p:spPr>
            <a:xfrm>
              <a:off x="344491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7" name="Rechteck 1396"/>
            <p:cNvSpPr/>
            <p:nvPr/>
          </p:nvSpPr>
          <p:spPr>
            <a:xfrm>
              <a:off x="355136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8" name="Rechteck 1397"/>
            <p:cNvSpPr/>
            <p:nvPr/>
          </p:nvSpPr>
          <p:spPr>
            <a:xfrm>
              <a:off x="365781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9" name="Rechteck 1398"/>
            <p:cNvSpPr/>
            <p:nvPr/>
          </p:nvSpPr>
          <p:spPr>
            <a:xfrm>
              <a:off x="376425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0" name="Rechteck 1399"/>
            <p:cNvSpPr/>
            <p:nvPr/>
          </p:nvSpPr>
          <p:spPr>
            <a:xfrm>
              <a:off x="387070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1" name="Rechteck 1400"/>
            <p:cNvSpPr/>
            <p:nvPr/>
          </p:nvSpPr>
          <p:spPr>
            <a:xfrm>
              <a:off x="397715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2" name="Rechteck 1401"/>
            <p:cNvSpPr/>
            <p:nvPr/>
          </p:nvSpPr>
          <p:spPr>
            <a:xfrm>
              <a:off x="408359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3" name="Rechteck 1402"/>
            <p:cNvSpPr/>
            <p:nvPr/>
          </p:nvSpPr>
          <p:spPr>
            <a:xfrm>
              <a:off x="4190045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4" name="Rechteck 1403"/>
            <p:cNvSpPr/>
            <p:nvPr/>
          </p:nvSpPr>
          <p:spPr>
            <a:xfrm>
              <a:off x="429649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5" name="Rechteck 1404"/>
            <p:cNvSpPr/>
            <p:nvPr/>
          </p:nvSpPr>
          <p:spPr>
            <a:xfrm>
              <a:off x="440293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6" name="Rechteck 1405"/>
            <p:cNvSpPr/>
            <p:nvPr/>
          </p:nvSpPr>
          <p:spPr>
            <a:xfrm>
              <a:off x="4509384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7" name="Rechteck 1406"/>
            <p:cNvSpPr/>
            <p:nvPr/>
          </p:nvSpPr>
          <p:spPr>
            <a:xfrm>
              <a:off x="461583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8" name="Rechteck 1407"/>
            <p:cNvSpPr/>
            <p:nvPr/>
          </p:nvSpPr>
          <p:spPr>
            <a:xfrm>
              <a:off x="4722278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9" name="Rechteck 1408"/>
            <p:cNvSpPr/>
            <p:nvPr/>
          </p:nvSpPr>
          <p:spPr>
            <a:xfrm>
              <a:off x="4828724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0" name="Rechteck 1409"/>
            <p:cNvSpPr/>
            <p:nvPr/>
          </p:nvSpPr>
          <p:spPr>
            <a:xfrm>
              <a:off x="4935171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1" name="Rechteck 1410"/>
            <p:cNvSpPr/>
            <p:nvPr/>
          </p:nvSpPr>
          <p:spPr>
            <a:xfrm>
              <a:off x="5041617" y="368836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2" name="Rechteck 1411"/>
            <p:cNvSpPr/>
            <p:nvPr/>
          </p:nvSpPr>
          <p:spPr>
            <a:xfrm>
              <a:off x="269979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3" name="Rechteck 1412"/>
            <p:cNvSpPr/>
            <p:nvPr/>
          </p:nvSpPr>
          <p:spPr>
            <a:xfrm>
              <a:off x="2806239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4" name="Rechteck 1413"/>
            <p:cNvSpPr/>
            <p:nvPr/>
          </p:nvSpPr>
          <p:spPr>
            <a:xfrm>
              <a:off x="291268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5" name="Rechteck 1414"/>
            <p:cNvSpPr/>
            <p:nvPr/>
          </p:nvSpPr>
          <p:spPr>
            <a:xfrm>
              <a:off x="301913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6" name="Rechteck 1415"/>
            <p:cNvSpPr/>
            <p:nvPr/>
          </p:nvSpPr>
          <p:spPr>
            <a:xfrm>
              <a:off x="312557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7" name="Rechteck 1416"/>
            <p:cNvSpPr/>
            <p:nvPr/>
          </p:nvSpPr>
          <p:spPr>
            <a:xfrm>
              <a:off x="323202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8" name="Rechteck 1417"/>
            <p:cNvSpPr/>
            <p:nvPr/>
          </p:nvSpPr>
          <p:spPr>
            <a:xfrm>
              <a:off x="3338472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9" name="Rechteck 1418"/>
            <p:cNvSpPr/>
            <p:nvPr/>
          </p:nvSpPr>
          <p:spPr>
            <a:xfrm>
              <a:off x="344491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0" name="Rechteck 1419"/>
            <p:cNvSpPr/>
            <p:nvPr/>
          </p:nvSpPr>
          <p:spPr>
            <a:xfrm>
              <a:off x="355136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1" name="Rechteck 1420"/>
            <p:cNvSpPr/>
            <p:nvPr/>
          </p:nvSpPr>
          <p:spPr>
            <a:xfrm>
              <a:off x="365781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2" name="Rechteck 1421"/>
            <p:cNvSpPr/>
            <p:nvPr/>
          </p:nvSpPr>
          <p:spPr>
            <a:xfrm>
              <a:off x="376425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3" name="Rechteck 1422"/>
            <p:cNvSpPr/>
            <p:nvPr/>
          </p:nvSpPr>
          <p:spPr>
            <a:xfrm>
              <a:off x="387070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4" name="Rechteck 1423"/>
            <p:cNvSpPr/>
            <p:nvPr/>
          </p:nvSpPr>
          <p:spPr>
            <a:xfrm>
              <a:off x="397715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5" name="Rechteck 1424"/>
            <p:cNvSpPr/>
            <p:nvPr/>
          </p:nvSpPr>
          <p:spPr>
            <a:xfrm>
              <a:off x="408359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6" name="Rechteck 1425"/>
            <p:cNvSpPr/>
            <p:nvPr/>
          </p:nvSpPr>
          <p:spPr>
            <a:xfrm>
              <a:off x="4190045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7" name="Rechteck 1426"/>
            <p:cNvSpPr/>
            <p:nvPr/>
          </p:nvSpPr>
          <p:spPr>
            <a:xfrm>
              <a:off x="429649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8" name="Rechteck 1427"/>
            <p:cNvSpPr/>
            <p:nvPr/>
          </p:nvSpPr>
          <p:spPr>
            <a:xfrm>
              <a:off x="440293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9" name="Rechteck 1428"/>
            <p:cNvSpPr/>
            <p:nvPr/>
          </p:nvSpPr>
          <p:spPr>
            <a:xfrm>
              <a:off x="4509384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0" name="Rechteck 1429"/>
            <p:cNvSpPr/>
            <p:nvPr/>
          </p:nvSpPr>
          <p:spPr>
            <a:xfrm>
              <a:off x="461583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1" name="Rechteck 1430"/>
            <p:cNvSpPr/>
            <p:nvPr/>
          </p:nvSpPr>
          <p:spPr>
            <a:xfrm>
              <a:off x="4722278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2" name="Rechteck 1431"/>
            <p:cNvSpPr/>
            <p:nvPr/>
          </p:nvSpPr>
          <p:spPr>
            <a:xfrm>
              <a:off x="4828724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3" name="Rechteck 1432"/>
            <p:cNvSpPr/>
            <p:nvPr/>
          </p:nvSpPr>
          <p:spPr>
            <a:xfrm>
              <a:off x="4935171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4" name="Rechteck 1433"/>
            <p:cNvSpPr/>
            <p:nvPr/>
          </p:nvSpPr>
          <p:spPr>
            <a:xfrm>
              <a:off x="5041617" y="379480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5" name="Rechteck 1434"/>
            <p:cNvSpPr/>
            <p:nvPr/>
          </p:nvSpPr>
          <p:spPr>
            <a:xfrm>
              <a:off x="269979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6" name="Rechteck 1435"/>
            <p:cNvSpPr/>
            <p:nvPr/>
          </p:nvSpPr>
          <p:spPr>
            <a:xfrm>
              <a:off x="2806239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7" name="Rechteck 1436"/>
            <p:cNvSpPr/>
            <p:nvPr/>
          </p:nvSpPr>
          <p:spPr>
            <a:xfrm>
              <a:off x="291268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8" name="Rechteck 1437"/>
            <p:cNvSpPr/>
            <p:nvPr/>
          </p:nvSpPr>
          <p:spPr>
            <a:xfrm>
              <a:off x="301913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9" name="Rechteck 1438"/>
            <p:cNvSpPr/>
            <p:nvPr/>
          </p:nvSpPr>
          <p:spPr>
            <a:xfrm>
              <a:off x="312557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0" name="Rechteck 1439"/>
            <p:cNvSpPr/>
            <p:nvPr/>
          </p:nvSpPr>
          <p:spPr>
            <a:xfrm>
              <a:off x="323202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1" name="Rechteck 1440"/>
            <p:cNvSpPr/>
            <p:nvPr/>
          </p:nvSpPr>
          <p:spPr>
            <a:xfrm>
              <a:off x="3338472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2" name="Rechteck 1441"/>
            <p:cNvSpPr/>
            <p:nvPr/>
          </p:nvSpPr>
          <p:spPr>
            <a:xfrm>
              <a:off x="344491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3" name="Rechteck 1442"/>
            <p:cNvSpPr/>
            <p:nvPr/>
          </p:nvSpPr>
          <p:spPr>
            <a:xfrm>
              <a:off x="355136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4" name="Rechteck 1443"/>
            <p:cNvSpPr/>
            <p:nvPr/>
          </p:nvSpPr>
          <p:spPr>
            <a:xfrm>
              <a:off x="365781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5" name="Rechteck 1444"/>
            <p:cNvSpPr/>
            <p:nvPr/>
          </p:nvSpPr>
          <p:spPr>
            <a:xfrm>
              <a:off x="376425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6" name="Rechteck 1445"/>
            <p:cNvSpPr/>
            <p:nvPr/>
          </p:nvSpPr>
          <p:spPr>
            <a:xfrm>
              <a:off x="387070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7" name="Rechteck 1446"/>
            <p:cNvSpPr/>
            <p:nvPr/>
          </p:nvSpPr>
          <p:spPr>
            <a:xfrm>
              <a:off x="397715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8" name="Rechteck 1447"/>
            <p:cNvSpPr/>
            <p:nvPr/>
          </p:nvSpPr>
          <p:spPr>
            <a:xfrm>
              <a:off x="408359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9" name="Rechteck 1448"/>
            <p:cNvSpPr/>
            <p:nvPr/>
          </p:nvSpPr>
          <p:spPr>
            <a:xfrm>
              <a:off x="4190045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0" name="Rechteck 1449"/>
            <p:cNvSpPr/>
            <p:nvPr/>
          </p:nvSpPr>
          <p:spPr>
            <a:xfrm>
              <a:off x="429649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1" name="Rechteck 1450"/>
            <p:cNvSpPr/>
            <p:nvPr/>
          </p:nvSpPr>
          <p:spPr>
            <a:xfrm>
              <a:off x="440293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2" name="Rechteck 1451"/>
            <p:cNvSpPr/>
            <p:nvPr/>
          </p:nvSpPr>
          <p:spPr>
            <a:xfrm>
              <a:off x="4509384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3" name="Rechteck 1452"/>
            <p:cNvSpPr/>
            <p:nvPr/>
          </p:nvSpPr>
          <p:spPr>
            <a:xfrm>
              <a:off x="461583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4" name="Rechteck 1453"/>
            <p:cNvSpPr/>
            <p:nvPr/>
          </p:nvSpPr>
          <p:spPr>
            <a:xfrm>
              <a:off x="4722278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5" name="Rechteck 1454"/>
            <p:cNvSpPr/>
            <p:nvPr/>
          </p:nvSpPr>
          <p:spPr>
            <a:xfrm>
              <a:off x="4828724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6" name="Rechteck 1455"/>
            <p:cNvSpPr/>
            <p:nvPr/>
          </p:nvSpPr>
          <p:spPr>
            <a:xfrm>
              <a:off x="4935171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7" name="Rechteck 1456"/>
            <p:cNvSpPr/>
            <p:nvPr/>
          </p:nvSpPr>
          <p:spPr>
            <a:xfrm>
              <a:off x="5041617" y="390125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8" name="Rechteck 1457"/>
            <p:cNvSpPr/>
            <p:nvPr/>
          </p:nvSpPr>
          <p:spPr>
            <a:xfrm>
              <a:off x="269979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9" name="Rechteck 1458"/>
            <p:cNvSpPr/>
            <p:nvPr/>
          </p:nvSpPr>
          <p:spPr>
            <a:xfrm>
              <a:off x="2806239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0" name="Rechteck 1459"/>
            <p:cNvSpPr/>
            <p:nvPr/>
          </p:nvSpPr>
          <p:spPr>
            <a:xfrm>
              <a:off x="291268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1" name="Rechteck 1460"/>
            <p:cNvSpPr/>
            <p:nvPr/>
          </p:nvSpPr>
          <p:spPr>
            <a:xfrm>
              <a:off x="301913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2" name="Rechteck 1461"/>
            <p:cNvSpPr/>
            <p:nvPr/>
          </p:nvSpPr>
          <p:spPr>
            <a:xfrm>
              <a:off x="312557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3" name="Rechteck 1462"/>
            <p:cNvSpPr/>
            <p:nvPr/>
          </p:nvSpPr>
          <p:spPr>
            <a:xfrm>
              <a:off x="323202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4" name="Rechteck 1463"/>
            <p:cNvSpPr/>
            <p:nvPr/>
          </p:nvSpPr>
          <p:spPr>
            <a:xfrm>
              <a:off x="3338472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5" name="Rechteck 1464"/>
            <p:cNvSpPr/>
            <p:nvPr/>
          </p:nvSpPr>
          <p:spPr>
            <a:xfrm>
              <a:off x="344491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6" name="Rechteck 1465"/>
            <p:cNvSpPr/>
            <p:nvPr/>
          </p:nvSpPr>
          <p:spPr>
            <a:xfrm>
              <a:off x="355136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7" name="Rechteck 1466"/>
            <p:cNvSpPr/>
            <p:nvPr/>
          </p:nvSpPr>
          <p:spPr>
            <a:xfrm>
              <a:off x="365781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8" name="Rechteck 1467"/>
            <p:cNvSpPr/>
            <p:nvPr/>
          </p:nvSpPr>
          <p:spPr>
            <a:xfrm>
              <a:off x="376425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9" name="Rechteck 1468"/>
            <p:cNvSpPr/>
            <p:nvPr/>
          </p:nvSpPr>
          <p:spPr>
            <a:xfrm>
              <a:off x="387070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0" name="Rechteck 1469"/>
            <p:cNvSpPr/>
            <p:nvPr/>
          </p:nvSpPr>
          <p:spPr>
            <a:xfrm>
              <a:off x="397715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1" name="Rechteck 1470"/>
            <p:cNvSpPr/>
            <p:nvPr/>
          </p:nvSpPr>
          <p:spPr>
            <a:xfrm>
              <a:off x="408359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2" name="Rechteck 1471"/>
            <p:cNvSpPr/>
            <p:nvPr/>
          </p:nvSpPr>
          <p:spPr>
            <a:xfrm>
              <a:off x="4190045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3" name="Rechteck 1472"/>
            <p:cNvSpPr/>
            <p:nvPr/>
          </p:nvSpPr>
          <p:spPr>
            <a:xfrm>
              <a:off x="429649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4" name="Rechteck 1473"/>
            <p:cNvSpPr/>
            <p:nvPr/>
          </p:nvSpPr>
          <p:spPr>
            <a:xfrm>
              <a:off x="440293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5" name="Rechteck 1474"/>
            <p:cNvSpPr/>
            <p:nvPr/>
          </p:nvSpPr>
          <p:spPr>
            <a:xfrm>
              <a:off x="4509384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6" name="Rechteck 1475"/>
            <p:cNvSpPr/>
            <p:nvPr/>
          </p:nvSpPr>
          <p:spPr>
            <a:xfrm>
              <a:off x="461583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7" name="Rechteck 1476"/>
            <p:cNvSpPr/>
            <p:nvPr/>
          </p:nvSpPr>
          <p:spPr>
            <a:xfrm>
              <a:off x="4722278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8" name="Rechteck 1477"/>
            <p:cNvSpPr/>
            <p:nvPr/>
          </p:nvSpPr>
          <p:spPr>
            <a:xfrm>
              <a:off x="4828724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9" name="Rechteck 1478"/>
            <p:cNvSpPr/>
            <p:nvPr/>
          </p:nvSpPr>
          <p:spPr>
            <a:xfrm>
              <a:off x="4935171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0" name="Rechteck 1479"/>
            <p:cNvSpPr/>
            <p:nvPr/>
          </p:nvSpPr>
          <p:spPr>
            <a:xfrm>
              <a:off x="5041617" y="4007702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1" name="Rechteck 1480"/>
            <p:cNvSpPr/>
            <p:nvPr/>
          </p:nvSpPr>
          <p:spPr>
            <a:xfrm>
              <a:off x="269979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2" name="Rechteck 1481"/>
            <p:cNvSpPr/>
            <p:nvPr/>
          </p:nvSpPr>
          <p:spPr>
            <a:xfrm>
              <a:off x="2806239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3" name="Rechteck 1482"/>
            <p:cNvSpPr/>
            <p:nvPr/>
          </p:nvSpPr>
          <p:spPr>
            <a:xfrm>
              <a:off x="291268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4" name="Rechteck 1483"/>
            <p:cNvSpPr/>
            <p:nvPr/>
          </p:nvSpPr>
          <p:spPr>
            <a:xfrm>
              <a:off x="301913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5" name="Rechteck 1484"/>
            <p:cNvSpPr/>
            <p:nvPr/>
          </p:nvSpPr>
          <p:spPr>
            <a:xfrm>
              <a:off x="312557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6" name="Rechteck 1485"/>
            <p:cNvSpPr/>
            <p:nvPr/>
          </p:nvSpPr>
          <p:spPr>
            <a:xfrm>
              <a:off x="323202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7" name="Rechteck 1486"/>
            <p:cNvSpPr/>
            <p:nvPr/>
          </p:nvSpPr>
          <p:spPr>
            <a:xfrm>
              <a:off x="3338472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8" name="Rechteck 1487"/>
            <p:cNvSpPr/>
            <p:nvPr/>
          </p:nvSpPr>
          <p:spPr>
            <a:xfrm>
              <a:off x="344491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9" name="Rechteck 1488"/>
            <p:cNvSpPr/>
            <p:nvPr/>
          </p:nvSpPr>
          <p:spPr>
            <a:xfrm>
              <a:off x="355136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0" name="Rechteck 1489"/>
            <p:cNvSpPr/>
            <p:nvPr/>
          </p:nvSpPr>
          <p:spPr>
            <a:xfrm>
              <a:off x="365781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1" name="Rechteck 1490"/>
            <p:cNvSpPr/>
            <p:nvPr/>
          </p:nvSpPr>
          <p:spPr>
            <a:xfrm>
              <a:off x="376425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2" name="Rechteck 1491"/>
            <p:cNvSpPr/>
            <p:nvPr/>
          </p:nvSpPr>
          <p:spPr>
            <a:xfrm>
              <a:off x="387070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3" name="Rechteck 1492"/>
            <p:cNvSpPr/>
            <p:nvPr/>
          </p:nvSpPr>
          <p:spPr>
            <a:xfrm>
              <a:off x="397715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4" name="Rechteck 1493"/>
            <p:cNvSpPr/>
            <p:nvPr/>
          </p:nvSpPr>
          <p:spPr>
            <a:xfrm>
              <a:off x="408359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5" name="Rechteck 1494"/>
            <p:cNvSpPr/>
            <p:nvPr/>
          </p:nvSpPr>
          <p:spPr>
            <a:xfrm>
              <a:off x="4190045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6" name="Rechteck 1495"/>
            <p:cNvSpPr/>
            <p:nvPr/>
          </p:nvSpPr>
          <p:spPr>
            <a:xfrm>
              <a:off x="429649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7" name="Rechteck 1496"/>
            <p:cNvSpPr/>
            <p:nvPr/>
          </p:nvSpPr>
          <p:spPr>
            <a:xfrm>
              <a:off x="440293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8" name="Rechteck 1497"/>
            <p:cNvSpPr/>
            <p:nvPr/>
          </p:nvSpPr>
          <p:spPr>
            <a:xfrm>
              <a:off x="4509384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9" name="Rechteck 1498"/>
            <p:cNvSpPr/>
            <p:nvPr/>
          </p:nvSpPr>
          <p:spPr>
            <a:xfrm>
              <a:off x="461583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0" name="Rechteck 1499"/>
            <p:cNvSpPr/>
            <p:nvPr/>
          </p:nvSpPr>
          <p:spPr>
            <a:xfrm>
              <a:off x="4722278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1" name="Rechteck 1500"/>
            <p:cNvSpPr/>
            <p:nvPr/>
          </p:nvSpPr>
          <p:spPr>
            <a:xfrm>
              <a:off x="4828724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2" name="Rechteck 1501"/>
            <p:cNvSpPr/>
            <p:nvPr/>
          </p:nvSpPr>
          <p:spPr>
            <a:xfrm>
              <a:off x="4935171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3" name="Rechteck 1502"/>
            <p:cNvSpPr/>
            <p:nvPr/>
          </p:nvSpPr>
          <p:spPr>
            <a:xfrm>
              <a:off x="5041617" y="411414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4" name="Rechteck 1503"/>
            <p:cNvSpPr/>
            <p:nvPr/>
          </p:nvSpPr>
          <p:spPr>
            <a:xfrm>
              <a:off x="269979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5" name="Rechteck 1504"/>
            <p:cNvSpPr/>
            <p:nvPr/>
          </p:nvSpPr>
          <p:spPr>
            <a:xfrm>
              <a:off x="2806239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6" name="Rechteck 1505"/>
            <p:cNvSpPr/>
            <p:nvPr/>
          </p:nvSpPr>
          <p:spPr>
            <a:xfrm>
              <a:off x="291268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7" name="Rechteck 1506"/>
            <p:cNvSpPr/>
            <p:nvPr/>
          </p:nvSpPr>
          <p:spPr>
            <a:xfrm>
              <a:off x="301913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8" name="Rechteck 1507"/>
            <p:cNvSpPr/>
            <p:nvPr/>
          </p:nvSpPr>
          <p:spPr>
            <a:xfrm>
              <a:off x="312557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9" name="Rechteck 1508"/>
            <p:cNvSpPr/>
            <p:nvPr/>
          </p:nvSpPr>
          <p:spPr>
            <a:xfrm>
              <a:off x="323202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0" name="Rechteck 1509"/>
            <p:cNvSpPr/>
            <p:nvPr/>
          </p:nvSpPr>
          <p:spPr>
            <a:xfrm>
              <a:off x="3338472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1" name="Rechteck 1510"/>
            <p:cNvSpPr/>
            <p:nvPr/>
          </p:nvSpPr>
          <p:spPr>
            <a:xfrm>
              <a:off x="344491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2" name="Rechteck 1511"/>
            <p:cNvSpPr/>
            <p:nvPr/>
          </p:nvSpPr>
          <p:spPr>
            <a:xfrm>
              <a:off x="355136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3" name="Rechteck 1512"/>
            <p:cNvSpPr/>
            <p:nvPr/>
          </p:nvSpPr>
          <p:spPr>
            <a:xfrm>
              <a:off x="365781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4" name="Rechteck 1513"/>
            <p:cNvSpPr/>
            <p:nvPr/>
          </p:nvSpPr>
          <p:spPr>
            <a:xfrm>
              <a:off x="376425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5" name="Rechteck 1514"/>
            <p:cNvSpPr/>
            <p:nvPr/>
          </p:nvSpPr>
          <p:spPr>
            <a:xfrm>
              <a:off x="387070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6" name="Rechteck 1515"/>
            <p:cNvSpPr/>
            <p:nvPr/>
          </p:nvSpPr>
          <p:spPr>
            <a:xfrm>
              <a:off x="397715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7" name="Rechteck 1516"/>
            <p:cNvSpPr/>
            <p:nvPr/>
          </p:nvSpPr>
          <p:spPr>
            <a:xfrm>
              <a:off x="408359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8" name="Rechteck 1517"/>
            <p:cNvSpPr/>
            <p:nvPr/>
          </p:nvSpPr>
          <p:spPr>
            <a:xfrm>
              <a:off x="4190045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9" name="Rechteck 1518"/>
            <p:cNvSpPr/>
            <p:nvPr/>
          </p:nvSpPr>
          <p:spPr>
            <a:xfrm>
              <a:off x="429649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0" name="Rechteck 1519"/>
            <p:cNvSpPr/>
            <p:nvPr/>
          </p:nvSpPr>
          <p:spPr>
            <a:xfrm>
              <a:off x="440293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1" name="Rechteck 1520"/>
            <p:cNvSpPr/>
            <p:nvPr/>
          </p:nvSpPr>
          <p:spPr>
            <a:xfrm>
              <a:off x="4509384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2" name="Rechteck 1521"/>
            <p:cNvSpPr/>
            <p:nvPr/>
          </p:nvSpPr>
          <p:spPr>
            <a:xfrm>
              <a:off x="461583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3" name="Rechteck 1522"/>
            <p:cNvSpPr/>
            <p:nvPr/>
          </p:nvSpPr>
          <p:spPr>
            <a:xfrm>
              <a:off x="4722278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4" name="Rechteck 1523"/>
            <p:cNvSpPr/>
            <p:nvPr/>
          </p:nvSpPr>
          <p:spPr>
            <a:xfrm>
              <a:off x="4828724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5" name="Rechteck 1524"/>
            <p:cNvSpPr/>
            <p:nvPr/>
          </p:nvSpPr>
          <p:spPr>
            <a:xfrm>
              <a:off x="4935171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6" name="Rechteck 1525"/>
            <p:cNvSpPr/>
            <p:nvPr/>
          </p:nvSpPr>
          <p:spPr>
            <a:xfrm>
              <a:off x="5041617" y="422059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7" name="Rechteck 1526"/>
            <p:cNvSpPr/>
            <p:nvPr/>
          </p:nvSpPr>
          <p:spPr>
            <a:xfrm>
              <a:off x="269979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8" name="Rechteck 1527"/>
            <p:cNvSpPr/>
            <p:nvPr/>
          </p:nvSpPr>
          <p:spPr>
            <a:xfrm>
              <a:off x="2806239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9" name="Rechteck 1528"/>
            <p:cNvSpPr/>
            <p:nvPr/>
          </p:nvSpPr>
          <p:spPr>
            <a:xfrm>
              <a:off x="291268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0" name="Rechteck 1529"/>
            <p:cNvSpPr/>
            <p:nvPr/>
          </p:nvSpPr>
          <p:spPr>
            <a:xfrm>
              <a:off x="301913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1" name="Rechteck 1530"/>
            <p:cNvSpPr/>
            <p:nvPr/>
          </p:nvSpPr>
          <p:spPr>
            <a:xfrm>
              <a:off x="312557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2" name="Rechteck 1531"/>
            <p:cNvSpPr/>
            <p:nvPr/>
          </p:nvSpPr>
          <p:spPr>
            <a:xfrm>
              <a:off x="323202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3" name="Rechteck 1532"/>
            <p:cNvSpPr/>
            <p:nvPr/>
          </p:nvSpPr>
          <p:spPr>
            <a:xfrm>
              <a:off x="3338472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4" name="Rechteck 1533"/>
            <p:cNvSpPr/>
            <p:nvPr/>
          </p:nvSpPr>
          <p:spPr>
            <a:xfrm>
              <a:off x="344491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5" name="Rechteck 1534"/>
            <p:cNvSpPr/>
            <p:nvPr/>
          </p:nvSpPr>
          <p:spPr>
            <a:xfrm>
              <a:off x="355136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6" name="Rechteck 1535"/>
            <p:cNvSpPr/>
            <p:nvPr/>
          </p:nvSpPr>
          <p:spPr>
            <a:xfrm>
              <a:off x="365781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7" name="Rechteck 1536"/>
            <p:cNvSpPr/>
            <p:nvPr/>
          </p:nvSpPr>
          <p:spPr>
            <a:xfrm>
              <a:off x="376425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8" name="Rechteck 1537"/>
            <p:cNvSpPr/>
            <p:nvPr/>
          </p:nvSpPr>
          <p:spPr>
            <a:xfrm>
              <a:off x="387070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9" name="Rechteck 1538"/>
            <p:cNvSpPr/>
            <p:nvPr/>
          </p:nvSpPr>
          <p:spPr>
            <a:xfrm>
              <a:off x="397715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0" name="Rechteck 1539"/>
            <p:cNvSpPr/>
            <p:nvPr/>
          </p:nvSpPr>
          <p:spPr>
            <a:xfrm>
              <a:off x="408359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1" name="Rechteck 1540"/>
            <p:cNvSpPr/>
            <p:nvPr/>
          </p:nvSpPr>
          <p:spPr>
            <a:xfrm>
              <a:off x="4190045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2" name="Rechteck 1541"/>
            <p:cNvSpPr/>
            <p:nvPr/>
          </p:nvSpPr>
          <p:spPr>
            <a:xfrm>
              <a:off x="429649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3" name="Rechteck 1542"/>
            <p:cNvSpPr/>
            <p:nvPr/>
          </p:nvSpPr>
          <p:spPr>
            <a:xfrm>
              <a:off x="440293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4" name="Rechteck 1543"/>
            <p:cNvSpPr/>
            <p:nvPr/>
          </p:nvSpPr>
          <p:spPr>
            <a:xfrm>
              <a:off x="4509384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5" name="Rechteck 1544"/>
            <p:cNvSpPr/>
            <p:nvPr/>
          </p:nvSpPr>
          <p:spPr>
            <a:xfrm>
              <a:off x="461583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6" name="Rechteck 1545"/>
            <p:cNvSpPr/>
            <p:nvPr/>
          </p:nvSpPr>
          <p:spPr>
            <a:xfrm>
              <a:off x="4722278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7" name="Rechteck 1546"/>
            <p:cNvSpPr/>
            <p:nvPr/>
          </p:nvSpPr>
          <p:spPr>
            <a:xfrm>
              <a:off x="4828724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8" name="Rechteck 1547"/>
            <p:cNvSpPr/>
            <p:nvPr/>
          </p:nvSpPr>
          <p:spPr>
            <a:xfrm>
              <a:off x="4935171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9" name="Rechteck 1548"/>
            <p:cNvSpPr/>
            <p:nvPr/>
          </p:nvSpPr>
          <p:spPr>
            <a:xfrm>
              <a:off x="5041617" y="432704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0" name="Rechteck 1549"/>
            <p:cNvSpPr/>
            <p:nvPr/>
          </p:nvSpPr>
          <p:spPr>
            <a:xfrm>
              <a:off x="269979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1" name="Rechteck 1550"/>
            <p:cNvSpPr/>
            <p:nvPr/>
          </p:nvSpPr>
          <p:spPr>
            <a:xfrm>
              <a:off x="2806239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2" name="Rechteck 1551"/>
            <p:cNvSpPr/>
            <p:nvPr/>
          </p:nvSpPr>
          <p:spPr>
            <a:xfrm>
              <a:off x="291268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3" name="Rechteck 1552"/>
            <p:cNvSpPr/>
            <p:nvPr/>
          </p:nvSpPr>
          <p:spPr>
            <a:xfrm>
              <a:off x="301913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4" name="Rechteck 1553"/>
            <p:cNvSpPr/>
            <p:nvPr/>
          </p:nvSpPr>
          <p:spPr>
            <a:xfrm>
              <a:off x="312557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5" name="Rechteck 1554"/>
            <p:cNvSpPr/>
            <p:nvPr/>
          </p:nvSpPr>
          <p:spPr>
            <a:xfrm>
              <a:off x="323202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6" name="Rechteck 1555"/>
            <p:cNvSpPr/>
            <p:nvPr/>
          </p:nvSpPr>
          <p:spPr>
            <a:xfrm>
              <a:off x="3338472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7" name="Rechteck 1556"/>
            <p:cNvSpPr/>
            <p:nvPr/>
          </p:nvSpPr>
          <p:spPr>
            <a:xfrm>
              <a:off x="344491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8" name="Rechteck 1557"/>
            <p:cNvSpPr/>
            <p:nvPr/>
          </p:nvSpPr>
          <p:spPr>
            <a:xfrm>
              <a:off x="355136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9" name="Rechteck 1558"/>
            <p:cNvSpPr/>
            <p:nvPr/>
          </p:nvSpPr>
          <p:spPr>
            <a:xfrm>
              <a:off x="365781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0" name="Rechteck 1559"/>
            <p:cNvSpPr/>
            <p:nvPr/>
          </p:nvSpPr>
          <p:spPr>
            <a:xfrm>
              <a:off x="376425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1" name="Rechteck 1560"/>
            <p:cNvSpPr/>
            <p:nvPr/>
          </p:nvSpPr>
          <p:spPr>
            <a:xfrm>
              <a:off x="387070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2" name="Rechteck 1561"/>
            <p:cNvSpPr/>
            <p:nvPr/>
          </p:nvSpPr>
          <p:spPr>
            <a:xfrm>
              <a:off x="397715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3" name="Rechteck 1562"/>
            <p:cNvSpPr/>
            <p:nvPr/>
          </p:nvSpPr>
          <p:spPr>
            <a:xfrm>
              <a:off x="408359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4" name="Rechteck 1563"/>
            <p:cNvSpPr/>
            <p:nvPr/>
          </p:nvSpPr>
          <p:spPr>
            <a:xfrm>
              <a:off x="4190045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5" name="Rechteck 1564"/>
            <p:cNvSpPr/>
            <p:nvPr/>
          </p:nvSpPr>
          <p:spPr>
            <a:xfrm>
              <a:off x="429649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6" name="Rechteck 1565"/>
            <p:cNvSpPr/>
            <p:nvPr/>
          </p:nvSpPr>
          <p:spPr>
            <a:xfrm>
              <a:off x="440293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7" name="Rechteck 1566"/>
            <p:cNvSpPr/>
            <p:nvPr/>
          </p:nvSpPr>
          <p:spPr>
            <a:xfrm>
              <a:off x="4509384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8" name="Rechteck 1567"/>
            <p:cNvSpPr/>
            <p:nvPr/>
          </p:nvSpPr>
          <p:spPr>
            <a:xfrm>
              <a:off x="461583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9" name="Rechteck 1568"/>
            <p:cNvSpPr/>
            <p:nvPr/>
          </p:nvSpPr>
          <p:spPr>
            <a:xfrm>
              <a:off x="4722278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0" name="Rechteck 1569"/>
            <p:cNvSpPr/>
            <p:nvPr/>
          </p:nvSpPr>
          <p:spPr>
            <a:xfrm>
              <a:off x="4828724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1" name="Rechteck 1570"/>
            <p:cNvSpPr/>
            <p:nvPr/>
          </p:nvSpPr>
          <p:spPr>
            <a:xfrm>
              <a:off x="4935171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2" name="Rechteck 1571"/>
            <p:cNvSpPr/>
            <p:nvPr/>
          </p:nvSpPr>
          <p:spPr>
            <a:xfrm>
              <a:off x="5041617" y="443348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3" name="Rechteck 1572"/>
            <p:cNvSpPr/>
            <p:nvPr/>
          </p:nvSpPr>
          <p:spPr>
            <a:xfrm>
              <a:off x="269979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4" name="Rechteck 1573"/>
            <p:cNvSpPr/>
            <p:nvPr/>
          </p:nvSpPr>
          <p:spPr>
            <a:xfrm>
              <a:off x="2806239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5" name="Rechteck 1574"/>
            <p:cNvSpPr/>
            <p:nvPr/>
          </p:nvSpPr>
          <p:spPr>
            <a:xfrm>
              <a:off x="291268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6" name="Rechteck 1575"/>
            <p:cNvSpPr/>
            <p:nvPr/>
          </p:nvSpPr>
          <p:spPr>
            <a:xfrm>
              <a:off x="301913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7" name="Rechteck 1576"/>
            <p:cNvSpPr/>
            <p:nvPr/>
          </p:nvSpPr>
          <p:spPr>
            <a:xfrm>
              <a:off x="312557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8" name="Rechteck 1577"/>
            <p:cNvSpPr/>
            <p:nvPr/>
          </p:nvSpPr>
          <p:spPr>
            <a:xfrm>
              <a:off x="323202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9" name="Rechteck 1578"/>
            <p:cNvSpPr/>
            <p:nvPr/>
          </p:nvSpPr>
          <p:spPr>
            <a:xfrm>
              <a:off x="3338472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0" name="Rechteck 1579"/>
            <p:cNvSpPr/>
            <p:nvPr/>
          </p:nvSpPr>
          <p:spPr>
            <a:xfrm>
              <a:off x="344491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1" name="Rechteck 1580"/>
            <p:cNvSpPr/>
            <p:nvPr/>
          </p:nvSpPr>
          <p:spPr>
            <a:xfrm>
              <a:off x="355136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2" name="Rechteck 1581"/>
            <p:cNvSpPr/>
            <p:nvPr/>
          </p:nvSpPr>
          <p:spPr>
            <a:xfrm>
              <a:off x="365781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3" name="Rechteck 1582"/>
            <p:cNvSpPr/>
            <p:nvPr/>
          </p:nvSpPr>
          <p:spPr>
            <a:xfrm>
              <a:off x="376425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4" name="Rechteck 1583"/>
            <p:cNvSpPr/>
            <p:nvPr/>
          </p:nvSpPr>
          <p:spPr>
            <a:xfrm>
              <a:off x="387070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5" name="Rechteck 1584"/>
            <p:cNvSpPr/>
            <p:nvPr/>
          </p:nvSpPr>
          <p:spPr>
            <a:xfrm>
              <a:off x="397715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6" name="Rechteck 1585"/>
            <p:cNvSpPr/>
            <p:nvPr/>
          </p:nvSpPr>
          <p:spPr>
            <a:xfrm>
              <a:off x="408359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7" name="Rechteck 1586"/>
            <p:cNvSpPr/>
            <p:nvPr/>
          </p:nvSpPr>
          <p:spPr>
            <a:xfrm>
              <a:off x="4190045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8" name="Rechteck 1587"/>
            <p:cNvSpPr/>
            <p:nvPr/>
          </p:nvSpPr>
          <p:spPr>
            <a:xfrm>
              <a:off x="429649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9" name="Rechteck 1588"/>
            <p:cNvSpPr/>
            <p:nvPr/>
          </p:nvSpPr>
          <p:spPr>
            <a:xfrm>
              <a:off x="440293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0" name="Rechteck 1589"/>
            <p:cNvSpPr/>
            <p:nvPr/>
          </p:nvSpPr>
          <p:spPr>
            <a:xfrm>
              <a:off x="4509384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1" name="Rechteck 1590"/>
            <p:cNvSpPr/>
            <p:nvPr/>
          </p:nvSpPr>
          <p:spPr>
            <a:xfrm>
              <a:off x="461583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2" name="Rechteck 1591"/>
            <p:cNvSpPr/>
            <p:nvPr/>
          </p:nvSpPr>
          <p:spPr>
            <a:xfrm>
              <a:off x="4722278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3" name="Rechteck 1592"/>
            <p:cNvSpPr/>
            <p:nvPr/>
          </p:nvSpPr>
          <p:spPr>
            <a:xfrm>
              <a:off x="4828724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4" name="Rechteck 1593"/>
            <p:cNvSpPr/>
            <p:nvPr/>
          </p:nvSpPr>
          <p:spPr>
            <a:xfrm>
              <a:off x="4935171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5" name="Rechteck 1594"/>
            <p:cNvSpPr/>
            <p:nvPr/>
          </p:nvSpPr>
          <p:spPr>
            <a:xfrm>
              <a:off x="5041617" y="4539935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6" name="Rechteck 1595"/>
            <p:cNvSpPr/>
            <p:nvPr/>
          </p:nvSpPr>
          <p:spPr>
            <a:xfrm>
              <a:off x="269979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7" name="Rechteck 1596"/>
            <p:cNvSpPr/>
            <p:nvPr/>
          </p:nvSpPr>
          <p:spPr>
            <a:xfrm>
              <a:off x="2806239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8" name="Rechteck 1597"/>
            <p:cNvSpPr/>
            <p:nvPr/>
          </p:nvSpPr>
          <p:spPr>
            <a:xfrm>
              <a:off x="291268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9" name="Rechteck 1598"/>
            <p:cNvSpPr/>
            <p:nvPr/>
          </p:nvSpPr>
          <p:spPr>
            <a:xfrm>
              <a:off x="301913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0" name="Rechteck 1599"/>
            <p:cNvSpPr/>
            <p:nvPr/>
          </p:nvSpPr>
          <p:spPr>
            <a:xfrm>
              <a:off x="312557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1" name="Rechteck 1600"/>
            <p:cNvSpPr/>
            <p:nvPr/>
          </p:nvSpPr>
          <p:spPr>
            <a:xfrm>
              <a:off x="323202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2" name="Rechteck 1601"/>
            <p:cNvSpPr/>
            <p:nvPr/>
          </p:nvSpPr>
          <p:spPr>
            <a:xfrm>
              <a:off x="3338472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3" name="Rechteck 1602"/>
            <p:cNvSpPr/>
            <p:nvPr/>
          </p:nvSpPr>
          <p:spPr>
            <a:xfrm>
              <a:off x="344491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4" name="Rechteck 1603"/>
            <p:cNvSpPr/>
            <p:nvPr/>
          </p:nvSpPr>
          <p:spPr>
            <a:xfrm>
              <a:off x="355136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5" name="Rechteck 1604"/>
            <p:cNvSpPr/>
            <p:nvPr/>
          </p:nvSpPr>
          <p:spPr>
            <a:xfrm>
              <a:off x="365781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6" name="Rechteck 1605"/>
            <p:cNvSpPr/>
            <p:nvPr/>
          </p:nvSpPr>
          <p:spPr>
            <a:xfrm>
              <a:off x="376425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7" name="Rechteck 1606"/>
            <p:cNvSpPr/>
            <p:nvPr/>
          </p:nvSpPr>
          <p:spPr>
            <a:xfrm>
              <a:off x="387070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8" name="Rechteck 1607"/>
            <p:cNvSpPr/>
            <p:nvPr/>
          </p:nvSpPr>
          <p:spPr>
            <a:xfrm>
              <a:off x="397715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9" name="Rechteck 1608"/>
            <p:cNvSpPr/>
            <p:nvPr/>
          </p:nvSpPr>
          <p:spPr>
            <a:xfrm>
              <a:off x="408359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0" name="Rechteck 1609"/>
            <p:cNvSpPr/>
            <p:nvPr/>
          </p:nvSpPr>
          <p:spPr>
            <a:xfrm>
              <a:off x="4190045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1" name="Rechteck 1610"/>
            <p:cNvSpPr/>
            <p:nvPr/>
          </p:nvSpPr>
          <p:spPr>
            <a:xfrm>
              <a:off x="429649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2" name="Rechteck 1611"/>
            <p:cNvSpPr/>
            <p:nvPr/>
          </p:nvSpPr>
          <p:spPr>
            <a:xfrm>
              <a:off x="440293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3" name="Rechteck 1612"/>
            <p:cNvSpPr/>
            <p:nvPr/>
          </p:nvSpPr>
          <p:spPr>
            <a:xfrm>
              <a:off x="4509384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4" name="Rechteck 1613"/>
            <p:cNvSpPr/>
            <p:nvPr/>
          </p:nvSpPr>
          <p:spPr>
            <a:xfrm>
              <a:off x="461583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5" name="Rechteck 1614"/>
            <p:cNvSpPr/>
            <p:nvPr/>
          </p:nvSpPr>
          <p:spPr>
            <a:xfrm>
              <a:off x="4722278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6" name="Rechteck 1615"/>
            <p:cNvSpPr/>
            <p:nvPr/>
          </p:nvSpPr>
          <p:spPr>
            <a:xfrm>
              <a:off x="4828724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7" name="Rechteck 1616"/>
            <p:cNvSpPr/>
            <p:nvPr/>
          </p:nvSpPr>
          <p:spPr>
            <a:xfrm>
              <a:off x="4935171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8" name="Rechteck 1617"/>
            <p:cNvSpPr/>
            <p:nvPr/>
          </p:nvSpPr>
          <p:spPr>
            <a:xfrm>
              <a:off x="5041617" y="4646381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9" name="Rechteck 1618"/>
            <p:cNvSpPr/>
            <p:nvPr/>
          </p:nvSpPr>
          <p:spPr>
            <a:xfrm>
              <a:off x="269979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0" name="Rechteck 1619"/>
            <p:cNvSpPr/>
            <p:nvPr/>
          </p:nvSpPr>
          <p:spPr>
            <a:xfrm>
              <a:off x="2806239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1" name="Rechteck 1620"/>
            <p:cNvSpPr/>
            <p:nvPr/>
          </p:nvSpPr>
          <p:spPr>
            <a:xfrm>
              <a:off x="291268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2" name="Rechteck 1621"/>
            <p:cNvSpPr/>
            <p:nvPr/>
          </p:nvSpPr>
          <p:spPr>
            <a:xfrm>
              <a:off x="301913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3" name="Rechteck 1622"/>
            <p:cNvSpPr/>
            <p:nvPr/>
          </p:nvSpPr>
          <p:spPr>
            <a:xfrm>
              <a:off x="312557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4" name="Rechteck 1623"/>
            <p:cNvSpPr/>
            <p:nvPr/>
          </p:nvSpPr>
          <p:spPr>
            <a:xfrm>
              <a:off x="323202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5" name="Rechteck 1624"/>
            <p:cNvSpPr/>
            <p:nvPr/>
          </p:nvSpPr>
          <p:spPr>
            <a:xfrm>
              <a:off x="3338472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6" name="Rechteck 1625"/>
            <p:cNvSpPr/>
            <p:nvPr/>
          </p:nvSpPr>
          <p:spPr>
            <a:xfrm>
              <a:off x="344491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7" name="Rechteck 1626"/>
            <p:cNvSpPr/>
            <p:nvPr/>
          </p:nvSpPr>
          <p:spPr>
            <a:xfrm>
              <a:off x="355136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8" name="Rechteck 1627"/>
            <p:cNvSpPr/>
            <p:nvPr/>
          </p:nvSpPr>
          <p:spPr>
            <a:xfrm>
              <a:off x="365781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9" name="Rechteck 1628"/>
            <p:cNvSpPr/>
            <p:nvPr/>
          </p:nvSpPr>
          <p:spPr>
            <a:xfrm>
              <a:off x="376425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0" name="Rechteck 1629"/>
            <p:cNvSpPr/>
            <p:nvPr/>
          </p:nvSpPr>
          <p:spPr>
            <a:xfrm>
              <a:off x="387070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1" name="Rechteck 1630"/>
            <p:cNvSpPr/>
            <p:nvPr/>
          </p:nvSpPr>
          <p:spPr>
            <a:xfrm>
              <a:off x="397715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2" name="Rechteck 1631"/>
            <p:cNvSpPr/>
            <p:nvPr/>
          </p:nvSpPr>
          <p:spPr>
            <a:xfrm>
              <a:off x="408359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3" name="Rechteck 1632"/>
            <p:cNvSpPr/>
            <p:nvPr/>
          </p:nvSpPr>
          <p:spPr>
            <a:xfrm>
              <a:off x="4190045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4" name="Rechteck 1633"/>
            <p:cNvSpPr/>
            <p:nvPr/>
          </p:nvSpPr>
          <p:spPr>
            <a:xfrm>
              <a:off x="429649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5" name="Rechteck 1634"/>
            <p:cNvSpPr/>
            <p:nvPr/>
          </p:nvSpPr>
          <p:spPr>
            <a:xfrm>
              <a:off x="440293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6" name="Rechteck 1635"/>
            <p:cNvSpPr/>
            <p:nvPr/>
          </p:nvSpPr>
          <p:spPr>
            <a:xfrm>
              <a:off x="4509384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7" name="Rechteck 1636"/>
            <p:cNvSpPr/>
            <p:nvPr/>
          </p:nvSpPr>
          <p:spPr>
            <a:xfrm>
              <a:off x="461583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8" name="Rechteck 1637"/>
            <p:cNvSpPr/>
            <p:nvPr/>
          </p:nvSpPr>
          <p:spPr>
            <a:xfrm>
              <a:off x="4722278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9" name="Rechteck 1638"/>
            <p:cNvSpPr/>
            <p:nvPr/>
          </p:nvSpPr>
          <p:spPr>
            <a:xfrm>
              <a:off x="4828724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0" name="Rechteck 1639"/>
            <p:cNvSpPr/>
            <p:nvPr/>
          </p:nvSpPr>
          <p:spPr>
            <a:xfrm>
              <a:off x="4935171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1" name="Rechteck 1640"/>
            <p:cNvSpPr/>
            <p:nvPr/>
          </p:nvSpPr>
          <p:spPr>
            <a:xfrm>
              <a:off x="5041617" y="4752828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2" name="Rechteck 1641"/>
            <p:cNvSpPr/>
            <p:nvPr/>
          </p:nvSpPr>
          <p:spPr>
            <a:xfrm>
              <a:off x="269979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3" name="Rechteck 1642"/>
            <p:cNvSpPr/>
            <p:nvPr/>
          </p:nvSpPr>
          <p:spPr>
            <a:xfrm>
              <a:off x="2806239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4" name="Rechteck 1643"/>
            <p:cNvSpPr/>
            <p:nvPr/>
          </p:nvSpPr>
          <p:spPr>
            <a:xfrm>
              <a:off x="291268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5" name="Rechteck 1644"/>
            <p:cNvSpPr/>
            <p:nvPr/>
          </p:nvSpPr>
          <p:spPr>
            <a:xfrm>
              <a:off x="301913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6" name="Rechteck 1645"/>
            <p:cNvSpPr/>
            <p:nvPr/>
          </p:nvSpPr>
          <p:spPr>
            <a:xfrm>
              <a:off x="312557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7" name="Rechteck 1646"/>
            <p:cNvSpPr/>
            <p:nvPr/>
          </p:nvSpPr>
          <p:spPr>
            <a:xfrm>
              <a:off x="323202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8" name="Rechteck 1647"/>
            <p:cNvSpPr/>
            <p:nvPr/>
          </p:nvSpPr>
          <p:spPr>
            <a:xfrm>
              <a:off x="3338472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9" name="Rechteck 1648"/>
            <p:cNvSpPr/>
            <p:nvPr/>
          </p:nvSpPr>
          <p:spPr>
            <a:xfrm>
              <a:off x="344491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0" name="Rechteck 1649"/>
            <p:cNvSpPr/>
            <p:nvPr/>
          </p:nvSpPr>
          <p:spPr>
            <a:xfrm>
              <a:off x="355136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1" name="Rechteck 1650"/>
            <p:cNvSpPr/>
            <p:nvPr/>
          </p:nvSpPr>
          <p:spPr>
            <a:xfrm>
              <a:off x="365781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2" name="Rechteck 1651"/>
            <p:cNvSpPr/>
            <p:nvPr/>
          </p:nvSpPr>
          <p:spPr>
            <a:xfrm>
              <a:off x="376425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3" name="Rechteck 1652"/>
            <p:cNvSpPr/>
            <p:nvPr/>
          </p:nvSpPr>
          <p:spPr>
            <a:xfrm>
              <a:off x="387070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4" name="Rechteck 1653"/>
            <p:cNvSpPr/>
            <p:nvPr/>
          </p:nvSpPr>
          <p:spPr>
            <a:xfrm>
              <a:off x="397715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5" name="Rechteck 1654"/>
            <p:cNvSpPr/>
            <p:nvPr/>
          </p:nvSpPr>
          <p:spPr>
            <a:xfrm>
              <a:off x="408359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6" name="Rechteck 1655"/>
            <p:cNvSpPr/>
            <p:nvPr/>
          </p:nvSpPr>
          <p:spPr>
            <a:xfrm>
              <a:off x="4190045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7" name="Rechteck 1656"/>
            <p:cNvSpPr/>
            <p:nvPr/>
          </p:nvSpPr>
          <p:spPr>
            <a:xfrm>
              <a:off x="429649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8" name="Rechteck 1657"/>
            <p:cNvSpPr/>
            <p:nvPr/>
          </p:nvSpPr>
          <p:spPr>
            <a:xfrm>
              <a:off x="440293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9" name="Rechteck 1658"/>
            <p:cNvSpPr/>
            <p:nvPr/>
          </p:nvSpPr>
          <p:spPr>
            <a:xfrm>
              <a:off x="4509384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0" name="Rechteck 1659"/>
            <p:cNvSpPr/>
            <p:nvPr/>
          </p:nvSpPr>
          <p:spPr>
            <a:xfrm>
              <a:off x="461583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1" name="Rechteck 1660"/>
            <p:cNvSpPr/>
            <p:nvPr/>
          </p:nvSpPr>
          <p:spPr>
            <a:xfrm>
              <a:off x="4722278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2" name="Rechteck 1661"/>
            <p:cNvSpPr/>
            <p:nvPr/>
          </p:nvSpPr>
          <p:spPr>
            <a:xfrm>
              <a:off x="4828724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3" name="Rechteck 1662"/>
            <p:cNvSpPr/>
            <p:nvPr/>
          </p:nvSpPr>
          <p:spPr>
            <a:xfrm>
              <a:off x="4935171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4" name="Rechteck 1663"/>
            <p:cNvSpPr/>
            <p:nvPr/>
          </p:nvSpPr>
          <p:spPr>
            <a:xfrm>
              <a:off x="5041617" y="4859274"/>
              <a:ext cx="106447" cy="106447"/>
            </a:xfrm>
            <a:prstGeom prst="rect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65" name="Rechteck 1664"/>
          <p:cNvSpPr/>
          <p:nvPr/>
        </p:nvSpPr>
        <p:spPr>
          <a:xfrm>
            <a:off x="251520" y="1131590"/>
            <a:ext cx="3600400" cy="38164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975" indent="-180975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The final step in this example is to figure out how many times (x – 1) occurs in 2x – 2.</a:t>
            </a:r>
          </a:p>
          <a:p>
            <a:pPr marL="180975" indent="-180975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/>
                </a:solidFill>
              </a:rPr>
              <a:t>The answer is 2 times, such that we obtain the factorization</a:t>
            </a:r>
          </a:p>
          <a:p>
            <a:pPr marL="180975" indent="-180975" algn="ctr"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x</a:t>
            </a:r>
            <a:r>
              <a:rPr lang="en-US" sz="1400" baseline="30000" dirty="0" smtClean="0">
                <a:solidFill>
                  <a:schemeClr val="tx1"/>
                </a:solidFill>
              </a:rPr>
              <a:t>3</a:t>
            </a:r>
            <a:r>
              <a:rPr lang="en-US" sz="1400" dirty="0" smtClean="0">
                <a:solidFill>
                  <a:schemeClr val="tx1"/>
                </a:solidFill>
              </a:rPr>
              <a:t> + 2x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– x – 2 = (x – 1) (x</a:t>
            </a:r>
            <a:r>
              <a:rPr lang="en-US" sz="1400" baseline="30000" dirty="0" smtClean="0">
                <a:solidFill>
                  <a:schemeClr val="tx1"/>
                </a:solidFill>
              </a:rPr>
              <a:t>2</a:t>
            </a:r>
            <a:r>
              <a:rPr lang="en-US" sz="1400" dirty="0" smtClean="0">
                <a:solidFill>
                  <a:schemeClr val="tx1"/>
                </a:solidFill>
              </a:rPr>
              <a:t> + 3x + 2) </a:t>
            </a:r>
          </a:p>
          <a:p>
            <a:pPr marL="180975" indent="-180975" algn="ctr">
              <a:spcAft>
                <a:spcPts val="600"/>
              </a:spcAft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grpSp>
        <p:nvGrpSpPr>
          <p:cNvPr id="418" name="Gruppieren 3331"/>
          <p:cNvGrpSpPr/>
          <p:nvPr/>
        </p:nvGrpSpPr>
        <p:grpSpPr>
          <a:xfrm>
            <a:off x="4101618" y="1241544"/>
            <a:ext cx="4683652" cy="212894"/>
            <a:chOff x="4101618" y="1241544"/>
            <a:chExt cx="4683652" cy="212894"/>
          </a:xfrm>
          <a:noFill/>
        </p:grpSpPr>
        <p:sp>
          <p:nvSpPr>
            <p:cNvPr id="1671" name="Rechteck 1670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(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72" name="Rechteck 1671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3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1673" name="Rechteck 1672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+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74" name="Rechteck 1673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2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75" name="Rechteck 1674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2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1676" name="Rechteck 1675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1677" name="Rechteck 1676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1678" name="Rechteck 1677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1679" name="Rechteck 1678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1680" name="Rechteck 1679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1681" name="Rechteck 1680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)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82" name="Rechteck 1681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: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83" name="Rechteck 1682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(x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84" name="Rechteck 1683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1685" name="Rechteck 1684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1)</a:t>
              </a:r>
            </a:p>
          </p:txBody>
        </p:sp>
        <p:sp>
          <p:nvSpPr>
            <p:cNvPr id="1686" name="Rechteck 1685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=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87" name="Rechteck 1686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2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1688" name="Rechteck 1687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+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89" name="Rechteck 1688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3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90" name="Rechteck 1689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691" name="Rechteck 1690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+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1692" name="Rechteck 1691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2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19" name="Gruppieren 3332"/>
          <p:cNvGrpSpPr/>
          <p:nvPr/>
        </p:nvGrpSpPr>
        <p:grpSpPr>
          <a:xfrm>
            <a:off x="4101618" y="1558875"/>
            <a:ext cx="4683652" cy="212894"/>
            <a:chOff x="4101618" y="1241544"/>
            <a:chExt cx="4683652" cy="212894"/>
          </a:xfrm>
          <a:noFill/>
        </p:grpSpPr>
        <p:sp>
          <p:nvSpPr>
            <p:cNvPr id="3334" name="Rechteck 3333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-(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35" name="Rechteck 3334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3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3336" name="Rechteck 3335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3337" name="Rechteck 3336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38" name="Rechteck 3337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2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3339" name="Rechteck 3338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)</a:t>
              </a:r>
            </a:p>
          </p:txBody>
        </p:sp>
        <p:sp>
          <p:nvSpPr>
            <p:cNvPr id="3340" name="Rechteck 3339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41" name="Rechteck 3340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42" name="Rechteck 3341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43" name="Rechteck 3342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44" name="Rechteck 3343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45" name="Rechteck 3344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46" name="Rechteck 3345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47" name="Rechteck 3346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48" name="Rechteck 3347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49" name="Rechteck 3348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50" name="Rechteck 3349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51" name="Rechteck 3350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52" name="Rechteck 3351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53" name="Rechteck 3352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54" name="Rechteck 3353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55" name="Rechteck 3354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420" name="Gruppieren 3355"/>
          <p:cNvGrpSpPr/>
          <p:nvPr/>
        </p:nvGrpSpPr>
        <p:grpSpPr>
          <a:xfrm>
            <a:off x="4101618" y="1875485"/>
            <a:ext cx="4683652" cy="212894"/>
            <a:chOff x="4101618" y="1241544"/>
            <a:chExt cx="4683652" cy="212894"/>
          </a:xfrm>
          <a:noFill/>
        </p:grpSpPr>
        <p:sp>
          <p:nvSpPr>
            <p:cNvPr id="3357" name="Rechteck 3356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58" name="Rechteck 3357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59" name="Rechteck 3358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60" name="Rechteck 3359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3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61" name="Rechteck 3360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2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3362" name="Rechteck 3361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3363" name="Rechteck 3362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64" name="Rechteck 3363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3365" name="Rechteck 3364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66" name="Rechteck 3365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67" name="Rechteck 3366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68" name="Rechteck 3367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69" name="Rechteck 3368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70" name="Rechteck 3369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71" name="Rechteck 3370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72" name="Rechteck 3371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73" name="Rechteck 3372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74" name="Rechteck 3373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75" name="Rechteck 3374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76" name="Rechteck 3375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77" name="Rechteck 3376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78" name="Rechteck 3377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835" name="Gruppieren 3378"/>
          <p:cNvGrpSpPr/>
          <p:nvPr/>
        </p:nvGrpSpPr>
        <p:grpSpPr>
          <a:xfrm>
            <a:off x="4101618" y="2196858"/>
            <a:ext cx="4683652" cy="212894"/>
            <a:chOff x="4101618" y="1241544"/>
            <a:chExt cx="4683652" cy="212894"/>
          </a:xfrm>
          <a:noFill/>
        </p:grpSpPr>
        <p:sp>
          <p:nvSpPr>
            <p:cNvPr id="3380" name="Rechteck 3379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81" name="Rechteck 3380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82" name="Rechteck 3381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-(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83" name="Rechteck 3382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3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84" name="Rechteck 3383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  <a:r>
                <a:rPr lang="en-US" sz="1200" baseline="30000" dirty="0" smtClean="0">
                  <a:solidFill>
                    <a:schemeClr val="tx2"/>
                  </a:solidFill>
                </a:rPr>
                <a:t>2</a:t>
              </a:r>
              <a:endParaRPr lang="en-US" sz="1200" baseline="30000" dirty="0">
                <a:solidFill>
                  <a:schemeClr val="tx2"/>
                </a:solidFill>
              </a:endParaRPr>
            </a:p>
          </p:txBody>
        </p:sp>
        <p:sp>
          <p:nvSpPr>
            <p:cNvPr id="3385" name="Rechteck 3384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3386" name="Rechteck 3385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3</a:t>
              </a:r>
            </a:p>
          </p:txBody>
        </p:sp>
        <p:sp>
          <p:nvSpPr>
            <p:cNvPr id="3387" name="Rechteck 3386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3388" name="Rechteck 3387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)</a:t>
              </a:r>
            </a:p>
          </p:txBody>
        </p:sp>
        <p:sp>
          <p:nvSpPr>
            <p:cNvPr id="3389" name="Rechteck 3388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90" name="Rechteck 3389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91" name="Rechteck 3390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92" name="Rechteck 3391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93" name="Rechteck 3392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94" name="Rechteck 3393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395" name="Rechteck 3394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96" name="Rechteck 3395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397" name="Rechteck 3396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98" name="Rechteck 3397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399" name="Rechteck 3398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400" name="Rechteck 3399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401" name="Rechteck 3400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3328" name="Gruppieren 3401"/>
          <p:cNvGrpSpPr/>
          <p:nvPr/>
        </p:nvGrpSpPr>
        <p:grpSpPr>
          <a:xfrm>
            <a:off x="4101618" y="2513468"/>
            <a:ext cx="4683652" cy="212894"/>
            <a:chOff x="4101618" y="1241544"/>
            <a:chExt cx="4683652" cy="212894"/>
          </a:xfrm>
          <a:noFill/>
        </p:grpSpPr>
        <p:sp>
          <p:nvSpPr>
            <p:cNvPr id="3403" name="Rechteck 3402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404" name="Rechteck 3403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405" name="Rechteck 3404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406" name="Rechteck 3405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407" name="Rechteck 3406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408" name="Rechteck 3407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409" name="Rechteck 3408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3410" name="Rechteck 3409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x</a:t>
              </a:r>
            </a:p>
          </p:txBody>
        </p:sp>
        <p:sp>
          <p:nvSpPr>
            <p:cNvPr id="3411" name="Rechteck 3410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–</a:t>
              </a:r>
            </a:p>
          </p:txBody>
        </p:sp>
        <p:sp>
          <p:nvSpPr>
            <p:cNvPr id="3412" name="Rechteck 3411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2</a:t>
              </a:r>
            </a:p>
          </p:txBody>
        </p:sp>
        <p:sp>
          <p:nvSpPr>
            <p:cNvPr id="3413" name="Rechteck 3412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414" name="Rechteck 3413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415" name="Rechteck 3414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416" name="Rechteck 3415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417" name="Rechteck 3416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</a:endParaRPr>
            </a:p>
          </p:txBody>
        </p:sp>
        <p:sp>
          <p:nvSpPr>
            <p:cNvPr id="3418" name="Rechteck 3417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419" name="Rechteck 3418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3420" name="Rechteck 3419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421" name="Rechteck 3420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422" name="Rechteck 3421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423" name="Rechteck 3422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  <p:sp>
          <p:nvSpPr>
            <p:cNvPr id="3424" name="Rechteck 3423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</a:endParaRPr>
            </a:p>
          </p:txBody>
        </p:sp>
      </p:grpSp>
      <p:grpSp>
        <p:nvGrpSpPr>
          <p:cNvPr id="3329" name="Gruppieren 3424"/>
          <p:cNvGrpSpPr/>
          <p:nvPr/>
        </p:nvGrpSpPr>
        <p:grpSpPr>
          <a:xfrm>
            <a:off x="4101618" y="2834841"/>
            <a:ext cx="4683652" cy="212894"/>
            <a:chOff x="4101618" y="1241544"/>
            <a:chExt cx="4683652" cy="212894"/>
          </a:xfrm>
          <a:noFill/>
        </p:grpSpPr>
        <p:sp>
          <p:nvSpPr>
            <p:cNvPr id="3426" name="Rechteck 3425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27" name="Rechteck 3426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28" name="Rechteck 3427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29" name="Rechteck 3428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30" name="Rechteck 3429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31" name="Rechteck 3430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-(</a:t>
              </a:r>
            </a:p>
          </p:txBody>
        </p:sp>
        <p:sp>
          <p:nvSpPr>
            <p:cNvPr id="3432" name="Rechteck 3431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433" name="Rechteck 3432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x</a:t>
              </a:r>
            </a:p>
          </p:txBody>
        </p:sp>
        <p:sp>
          <p:nvSpPr>
            <p:cNvPr id="3434" name="Rechteck 3433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–</a:t>
              </a:r>
            </a:p>
          </p:txBody>
        </p:sp>
        <p:sp>
          <p:nvSpPr>
            <p:cNvPr id="3435" name="Rechteck 3434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436" name="Rechteck 3435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</a:rPr>
                <a:t>)</a:t>
              </a:r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37" name="Rechteck 3436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38" name="Rechteck 3437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39" name="Rechteck 3438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440" name="Rechteck 3439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</a:endParaRPr>
            </a:p>
          </p:txBody>
        </p:sp>
        <p:sp>
          <p:nvSpPr>
            <p:cNvPr id="3441" name="Rechteck 3440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42" name="Rechteck 3441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</a:endParaRPr>
            </a:p>
          </p:txBody>
        </p:sp>
        <p:sp>
          <p:nvSpPr>
            <p:cNvPr id="3443" name="Rechteck 3442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444" name="Rechteck 3443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445" name="Rechteck 3444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446" name="Rechteck 3445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  <p:sp>
          <p:nvSpPr>
            <p:cNvPr id="3447" name="Rechteck 3446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</a:endParaRPr>
            </a:p>
          </p:txBody>
        </p:sp>
      </p:grpSp>
      <p:grpSp>
        <p:nvGrpSpPr>
          <p:cNvPr id="3330" name="Gruppieren 3447"/>
          <p:cNvGrpSpPr/>
          <p:nvPr/>
        </p:nvGrpSpPr>
        <p:grpSpPr>
          <a:xfrm>
            <a:off x="4101618" y="3156214"/>
            <a:ext cx="4683652" cy="212894"/>
            <a:chOff x="4101618" y="1241544"/>
            <a:chExt cx="4683652" cy="212894"/>
          </a:xfrm>
          <a:noFill/>
        </p:grpSpPr>
        <p:sp>
          <p:nvSpPr>
            <p:cNvPr id="3449" name="Rechteck 3448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50" name="Rechteck 3449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51" name="Rechteck 3450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52" name="Rechteck 3451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53" name="Rechteck 3452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54" name="Rechteck 3453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55" name="Rechteck 3454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56" name="Rechteck 3455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57" name="Rechteck 3456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58" name="Rechteck 3457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sz="1200" dirty="0" smtClean="0">
                  <a:solidFill>
                    <a:srgbClr val="C00000"/>
                  </a:solidFill>
                  <a:latin typeface="+mj-lt"/>
                </a:rPr>
                <a:t>0</a:t>
              </a:r>
            </a:p>
          </p:txBody>
        </p:sp>
        <p:sp>
          <p:nvSpPr>
            <p:cNvPr id="3459" name="Rechteck 3458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60" name="Rechteck 3459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61" name="Rechteck 3460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62" name="Rechteck 3461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63" name="Rechteck 3462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64" name="Rechteck 3463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65" name="Rechteck 3464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66" name="Rechteck 3465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67" name="Rechteck 3466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68" name="Rechteck 3467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69" name="Rechteck 3468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  <a:latin typeface="+mj-lt"/>
              </a:endParaRPr>
            </a:p>
          </p:txBody>
        </p:sp>
        <p:sp>
          <p:nvSpPr>
            <p:cNvPr id="3470" name="Rechteck 3469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rgbClr val="C00000"/>
                </a:solidFill>
                <a:latin typeface="+mj-lt"/>
              </a:endParaRPr>
            </a:p>
          </p:txBody>
        </p:sp>
      </p:grpSp>
      <p:grpSp>
        <p:nvGrpSpPr>
          <p:cNvPr id="3331" name="Gruppieren 3470"/>
          <p:cNvGrpSpPr/>
          <p:nvPr/>
        </p:nvGrpSpPr>
        <p:grpSpPr>
          <a:xfrm>
            <a:off x="4101618" y="3477587"/>
            <a:ext cx="4683652" cy="212894"/>
            <a:chOff x="4101618" y="1241544"/>
            <a:chExt cx="4683652" cy="212894"/>
          </a:xfrm>
          <a:noFill/>
        </p:grpSpPr>
        <p:sp>
          <p:nvSpPr>
            <p:cNvPr id="3472" name="Rechteck 3471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3" name="Rechteck 3472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4" name="Rechteck 3473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5" name="Rechteck 3474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6" name="Rechteck 3475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7" name="Rechteck 3476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8" name="Rechteck 3477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79" name="Rechteck 3478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0" name="Rechteck 3479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1" name="Rechteck 3480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2" name="Rechteck 3481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3" name="Rechteck 3482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4" name="Rechteck 3483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5" name="Rechteck 3484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6" name="Rechteck 3485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7" name="Rechteck 3486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8" name="Rechteck 3487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89" name="Rechteck 3488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0" name="Rechteck 3489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1" name="Rechteck 3490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2" name="Rechteck 3491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3" name="Rechteck 3492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</p:grpSp>
      <p:grpSp>
        <p:nvGrpSpPr>
          <p:cNvPr id="3332" name="Gruppieren 3493"/>
          <p:cNvGrpSpPr/>
          <p:nvPr/>
        </p:nvGrpSpPr>
        <p:grpSpPr>
          <a:xfrm>
            <a:off x="4101618" y="3794197"/>
            <a:ext cx="4683652" cy="212894"/>
            <a:chOff x="4101618" y="1241544"/>
            <a:chExt cx="4683652" cy="212894"/>
          </a:xfrm>
          <a:noFill/>
        </p:grpSpPr>
        <p:sp>
          <p:nvSpPr>
            <p:cNvPr id="3495" name="Rechteck 3494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6" name="Rechteck 3495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7" name="Rechteck 3496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8" name="Rechteck 3497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499" name="Rechteck 3498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0" name="Rechteck 3499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1" name="Rechteck 3500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2" name="Rechteck 3501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3" name="Rechteck 3502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4" name="Rechteck 3503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5" name="Rechteck 3504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6" name="Rechteck 3505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7" name="Rechteck 3506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8" name="Rechteck 3507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09" name="Rechteck 3508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0" name="Rechteck 3509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1" name="Rechteck 3510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2" name="Rechteck 3511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3" name="Rechteck 3512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4" name="Rechteck 3513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5" name="Rechteck 3514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6" name="Rechteck 3515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</p:grpSp>
      <p:grpSp>
        <p:nvGrpSpPr>
          <p:cNvPr id="3333" name="Gruppieren 3516"/>
          <p:cNvGrpSpPr/>
          <p:nvPr/>
        </p:nvGrpSpPr>
        <p:grpSpPr>
          <a:xfrm>
            <a:off x="4101618" y="4115570"/>
            <a:ext cx="4683652" cy="212894"/>
            <a:chOff x="4101618" y="1241544"/>
            <a:chExt cx="4683652" cy="212894"/>
          </a:xfrm>
          <a:noFill/>
        </p:grpSpPr>
        <p:sp>
          <p:nvSpPr>
            <p:cNvPr id="3518" name="Rechteck 3517"/>
            <p:cNvSpPr/>
            <p:nvPr/>
          </p:nvSpPr>
          <p:spPr>
            <a:xfrm>
              <a:off x="410161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19" name="Rechteck 3518"/>
            <p:cNvSpPr/>
            <p:nvPr/>
          </p:nvSpPr>
          <p:spPr>
            <a:xfrm>
              <a:off x="431451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0" name="Rechteck 3519"/>
            <p:cNvSpPr/>
            <p:nvPr/>
          </p:nvSpPr>
          <p:spPr>
            <a:xfrm>
              <a:off x="452740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1" name="Rechteck 3520"/>
            <p:cNvSpPr/>
            <p:nvPr/>
          </p:nvSpPr>
          <p:spPr>
            <a:xfrm>
              <a:off x="474029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2" name="Rechteck 3521"/>
            <p:cNvSpPr/>
            <p:nvPr/>
          </p:nvSpPr>
          <p:spPr>
            <a:xfrm>
              <a:off x="49531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3" name="Rechteck 3522"/>
            <p:cNvSpPr/>
            <p:nvPr/>
          </p:nvSpPr>
          <p:spPr>
            <a:xfrm>
              <a:off x="516608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4" name="Rechteck 3523"/>
            <p:cNvSpPr/>
            <p:nvPr/>
          </p:nvSpPr>
          <p:spPr>
            <a:xfrm>
              <a:off x="5378978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5" name="Rechteck 3524"/>
            <p:cNvSpPr/>
            <p:nvPr/>
          </p:nvSpPr>
          <p:spPr>
            <a:xfrm>
              <a:off x="559187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6" name="Rechteck 3525"/>
            <p:cNvSpPr/>
            <p:nvPr/>
          </p:nvSpPr>
          <p:spPr>
            <a:xfrm>
              <a:off x="580476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7" name="Rechteck 3526"/>
            <p:cNvSpPr/>
            <p:nvPr/>
          </p:nvSpPr>
          <p:spPr>
            <a:xfrm>
              <a:off x="601765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8" name="Rechteck 3527"/>
            <p:cNvSpPr/>
            <p:nvPr/>
          </p:nvSpPr>
          <p:spPr>
            <a:xfrm>
              <a:off x="623055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29" name="Rechteck 3528"/>
            <p:cNvSpPr/>
            <p:nvPr/>
          </p:nvSpPr>
          <p:spPr>
            <a:xfrm>
              <a:off x="644344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0" name="Rechteck 3529"/>
            <p:cNvSpPr/>
            <p:nvPr/>
          </p:nvSpPr>
          <p:spPr>
            <a:xfrm>
              <a:off x="665633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1" name="Rechteck 3530"/>
            <p:cNvSpPr/>
            <p:nvPr/>
          </p:nvSpPr>
          <p:spPr>
            <a:xfrm>
              <a:off x="686923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2" name="Rechteck 3531"/>
            <p:cNvSpPr/>
            <p:nvPr/>
          </p:nvSpPr>
          <p:spPr>
            <a:xfrm>
              <a:off x="7082124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 smtClean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3" name="Rechteck 3532"/>
            <p:cNvSpPr/>
            <p:nvPr/>
          </p:nvSpPr>
          <p:spPr>
            <a:xfrm>
              <a:off x="729501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4" name="Rechteck 3533"/>
            <p:cNvSpPr/>
            <p:nvPr/>
          </p:nvSpPr>
          <p:spPr>
            <a:xfrm>
              <a:off x="750791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 dirty="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5" name="Rechteck 3534"/>
            <p:cNvSpPr/>
            <p:nvPr/>
          </p:nvSpPr>
          <p:spPr>
            <a:xfrm>
              <a:off x="772080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6" name="Rechteck 3535"/>
            <p:cNvSpPr/>
            <p:nvPr/>
          </p:nvSpPr>
          <p:spPr>
            <a:xfrm>
              <a:off x="793369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7" name="Rechteck 3536"/>
            <p:cNvSpPr/>
            <p:nvPr/>
          </p:nvSpPr>
          <p:spPr>
            <a:xfrm>
              <a:off x="8146590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8" name="Rechteck 3537"/>
            <p:cNvSpPr/>
            <p:nvPr/>
          </p:nvSpPr>
          <p:spPr>
            <a:xfrm>
              <a:off x="8359482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  <p:sp>
          <p:nvSpPr>
            <p:cNvPr id="3539" name="Rechteck 3538"/>
            <p:cNvSpPr/>
            <p:nvPr/>
          </p:nvSpPr>
          <p:spPr>
            <a:xfrm>
              <a:off x="8572376" y="1241544"/>
              <a:ext cx="212894" cy="212894"/>
            </a:xfrm>
            <a:prstGeom prst="rect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endParaRPr lang="en-US" sz="1200">
                <a:solidFill>
                  <a:schemeClr val="tx2"/>
                </a:solidFill>
                <a:latin typeface="ESSTIXThirteen" pitchFamily="2" charset="0"/>
              </a:endParaRPr>
            </a:p>
          </p:txBody>
        </p:sp>
      </p:grpSp>
      <p:cxnSp>
        <p:nvCxnSpPr>
          <p:cNvPr id="3542" name="Gerade Verbindung 3541"/>
          <p:cNvCxnSpPr>
            <a:stCxn id="143" idx="1"/>
            <a:endCxn id="155" idx="1"/>
          </p:cNvCxnSpPr>
          <p:nvPr/>
        </p:nvCxnSpPr>
        <p:spPr>
          <a:xfrm>
            <a:off x="4102383" y="1823494"/>
            <a:ext cx="127735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2" name="Gerade Verbindung 1891"/>
          <p:cNvCxnSpPr>
            <a:stCxn id="285" idx="1"/>
            <a:endCxn id="299" idx="1"/>
          </p:cNvCxnSpPr>
          <p:nvPr/>
        </p:nvCxnSpPr>
        <p:spPr>
          <a:xfrm>
            <a:off x="4528169" y="2462173"/>
            <a:ext cx="149025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3" name="Gerade Verbindung 1892"/>
          <p:cNvCxnSpPr>
            <a:stCxn id="847" idx="1"/>
            <a:endCxn id="1251" idx="1"/>
          </p:cNvCxnSpPr>
          <p:nvPr/>
        </p:nvCxnSpPr>
        <p:spPr>
          <a:xfrm>
            <a:off x="5166849" y="3102906"/>
            <a:ext cx="1277359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division helps us to successively factorize more complicated polynomials (2/ 2)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75"/>
            <a:ext cx="7073685" cy="370909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Long division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1203573"/>
            <a:ext cx="7072313" cy="1223469"/>
          </a:xfrm>
          <a:prstGeom prst="rect">
            <a:avLst/>
          </a:prstGeom>
          <a:noFill/>
          <a:ln/>
          <a:effectLst/>
        </p:spPr>
      </p:pic>
      <p:pic>
        <p:nvPicPr>
          <p:cNvPr id="16" name="Grafik 15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829022" y="2571750"/>
            <a:ext cx="5374243" cy="2383174"/>
          </a:xfrm>
          <a:prstGeom prst="rect">
            <a:avLst/>
          </a:prstGeom>
          <a:noFill/>
          <a:ln/>
          <a:effectLst/>
        </p:spPr>
      </p:pic>
      <p:pic>
        <p:nvPicPr>
          <p:cNvPr id="20" name="Grafik 19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4559795" y="3075806"/>
            <a:ext cx="4188669" cy="1831005"/>
          </a:xfrm>
          <a:prstGeom prst="rect">
            <a:avLst/>
          </a:prstGeom>
          <a:noFill/>
          <a:ln/>
          <a:effectLst/>
        </p:spPr>
      </p:pic>
      <p:cxnSp>
        <p:nvCxnSpPr>
          <p:cNvPr id="25" name="Gerade Verbindung 24"/>
          <p:cNvCxnSpPr/>
          <p:nvPr/>
        </p:nvCxnSpPr>
        <p:spPr>
          <a:xfrm>
            <a:off x="4499992" y="3003798"/>
            <a:ext cx="0" cy="792088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7" name="Gerade Verbindung 26"/>
          <p:cNvCxnSpPr/>
          <p:nvPr/>
        </p:nvCxnSpPr>
        <p:spPr>
          <a:xfrm flipV="1">
            <a:off x="4498581" y="3795886"/>
            <a:ext cx="361451" cy="0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4860032" y="3795886"/>
            <a:ext cx="0" cy="1152128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3" name="Gerade Verbindung 32"/>
          <p:cNvCxnSpPr/>
          <p:nvPr/>
        </p:nvCxnSpPr>
        <p:spPr>
          <a:xfrm flipH="1">
            <a:off x="4860032" y="4948014"/>
            <a:ext cx="3960440" cy="0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Gerade Verbindung 35"/>
          <p:cNvCxnSpPr/>
          <p:nvPr/>
        </p:nvCxnSpPr>
        <p:spPr>
          <a:xfrm>
            <a:off x="4499992" y="3003798"/>
            <a:ext cx="4320480" cy="0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" name="Gerade Verbindung 37"/>
          <p:cNvCxnSpPr/>
          <p:nvPr/>
        </p:nvCxnSpPr>
        <p:spPr>
          <a:xfrm>
            <a:off x="8820472" y="3003798"/>
            <a:ext cx="0" cy="1944216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Useful properties of rational expressions comprise the sum rule, the product rule, and the quotient rule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201622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74"/>
            <a:ext cx="7059249" cy="1899478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3219822"/>
            <a:ext cx="7200800" cy="1800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291806"/>
            <a:ext cx="3457568" cy="164431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Simplifying rational expressions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7"/>
            <a:ext cx="6355097" cy="368780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Simplifying a compound fraction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86409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74"/>
            <a:ext cx="7067880" cy="726103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067694"/>
            <a:ext cx="7200800" cy="29523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fik 14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139681"/>
            <a:ext cx="7078324" cy="284705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previously noted, the solutions of an equation are the values of the variable that make the equation true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4"/>
            <a:ext cx="7074043" cy="320313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Solving a rational equation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77"/>
            <a:ext cx="7078063" cy="307236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collection of equations that are to be solved simultaneously is called a system of equations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0"/>
            <a:ext cx="7083636" cy="344555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 to their mutual position on the real number line we can distinguish the greater (lesser) of two numbers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1131591"/>
            <a:ext cx="8640960" cy="102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1691680" y="2283718"/>
            <a:ext cx="7200800" cy="273630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2355718"/>
            <a:ext cx="7037130" cy="255642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Solving a System of Equations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5"/>
            <a:ext cx="7076650" cy="37539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Solving a System of Equations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4"/>
            <a:ext cx="7094510" cy="366340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Further Worked-Out Exercises: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Calculus I for Management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Expressions with exponents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Rationalizing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Factorizing polynomials</a:t>
            </a: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Simplifying rational expressions</a:t>
            </a: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Topics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Evaluating expressions with exponents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93610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80"/>
            <a:ext cx="5781435" cy="709373"/>
          </a:xfrm>
          <a:prstGeom prst="rect">
            <a:avLst/>
          </a:prstGeom>
          <a:noFill/>
          <a:ln/>
          <a:effectLst/>
        </p:spPr>
      </p:pic>
      <p:sp>
        <p:nvSpPr>
          <p:cNvPr id="16" name="Rechteck 15"/>
          <p:cNvSpPr/>
          <p:nvPr/>
        </p:nvSpPr>
        <p:spPr>
          <a:xfrm>
            <a:off x="1691680" y="2139702"/>
            <a:ext cx="7200800" cy="2880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2211692"/>
            <a:ext cx="5727805" cy="247778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Evaluating expressions with exponents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00811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0"/>
            <a:ext cx="6184608" cy="816916"/>
          </a:xfrm>
          <a:prstGeom prst="rect">
            <a:avLst/>
          </a:prstGeom>
          <a:noFill/>
          <a:ln/>
          <a:effectLst/>
        </p:spPr>
      </p:pic>
      <p:sp>
        <p:nvSpPr>
          <p:cNvPr id="16" name="Rechteck 15"/>
          <p:cNvSpPr/>
          <p:nvPr/>
        </p:nvSpPr>
        <p:spPr>
          <a:xfrm>
            <a:off x="1691680" y="2211710"/>
            <a:ext cx="7200800" cy="288032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283698"/>
            <a:ext cx="6559698" cy="2736685"/>
          </a:xfrm>
          <a:prstGeom prst="rect">
            <a:avLst/>
          </a:prstGeom>
          <a:noFill/>
          <a:ln/>
          <a:effectLst/>
        </p:spPr>
      </p:pic>
      <p:sp>
        <p:nvSpPr>
          <p:cNvPr id="12" name="Rechteck 11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5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Simplifying an algebraic equation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100811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1"/>
            <a:ext cx="5136812" cy="855437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211710"/>
            <a:ext cx="7200800" cy="280831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283698"/>
            <a:ext cx="6766672" cy="256850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Factoring a quadratic polynomial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8640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73"/>
            <a:ext cx="6001874" cy="710517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5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691680" y="2067694"/>
            <a:ext cx="7200800" cy="295232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139681"/>
            <a:ext cx="6198376" cy="241556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Using the root formula for quadratic polynomials 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4401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75"/>
            <a:ext cx="7058801" cy="1312762"/>
          </a:xfrm>
          <a:prstGeom prst="rect">
            <a:avLst/>
          </a:prstGeom>
          <a:noFill/>
          <a:ln/>
          <a:effectLst/>
        </p:spPr>
      </p:pic>
      <p:sp>
        <p:nvSpPr>
          <p:cNvPr id="5" name="Rechteck 4"/>
          <p:cNvSpPr/>
          <p:nvPr/>
        </p:nvSpPr>
        <p:spPr>
          <a:xfrm>
            <a:off x="1691680" y="2643758"/>
            <a:ext cx="7200800" cy="237626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715747"/>
            <a:ext cx="6380742" cy="224686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Using the root formula for quadratic polynomials 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78"/>
            <a:ext cx="6017861" cy="205166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Simplifying rational expressions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3681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fik 2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75"/>
            <a:ext cx="4810548" cy="1200334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10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691680" y="2571750"/>
            <a:ext cx="7200800" cy="244827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fik 24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643738"/>
            <a:ext cx="6794842" cy="231325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Such inequalities between two numbers share important properties 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00811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1" y="1203590"/>
            <a:ext cx="7039355" cy="848815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1691680" y="2211710"/>
            <a:ext cx="7200800" cy="187220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0" y="2283710"/>
            <a:ext cx="7023262" cy="1725782"/>
          </a:xfrm>
          <a:prstGeom prst="rect">
            <a:avLst/>
          </a:prstGeom>
          <a:noFill/>
          <a:ln/>
          <a:effectLst/>
        </p:spPr>
      </p:pic>
      <p:sp>
        <p:nvSpPr>
          <p:cNvPr id="12" name="Rechteck 11"/>
          <p:cNvSpPr/>
          <p:nvPr/>
        </p:nvSpPr>
        <p:spPr>
          <a:xfrm>
            <a:off x="1691680" y="4155926"/>
            <a:ext cx="7200800" cy="86409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1763690" y="4227921"/>
            <a:ext cx="7029491" cy="72567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Simplifying rational expressions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36815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7"/>
            <a:ext cx="6355097" cy="3687801"/>
          </a:xfrm>
          <a:prstGeom prst="rect">
            <a:avLst/>
          </a:prstGeom>
          <a:noFill/>
          <a:ln/>
          <a:effectLst/>
        </p:spPr>
      </p:pic>
      <p:sp>
        <p:nvSpPr>
          <p:cNvPr id="6" name="Rechteck 5"/>
          <p:cNvSpPr/>
          <p:nvPr/>
        </p:nvSpPr>
        <p:spPr>
          <a:xfrm>
            <a:off x="251520" y="1923678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please, upload your solutions to the chat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51520" y="1131590"/>
            <a:ext cx="1296144" cy="72008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10 minutes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self/ group work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691680" y="2571750"/>
            <a:ext cx="7200800" cy="244827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particular, an identity or inequality is said to be solved when all numbers that satisfy it have been found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4401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90"/>
            <a:ext cx="6117007" cy="1284242"/>
          </a:xfrm>
          <a:prstGeom prst="rect">
            <a:avLst/>
          </a:prstGeom>
          <a:noFill/>
          <a:ln/>
          <a:effectLst/>
        </p:spPr>
      </p:pic>
      <p:sp>
        <p:nvSpPr>
          <p:cNvPr id="11" name="Rechteck 10"/>
          <p:cNvSpPr/>
          <p:nvPr/>
        </p:nvSpPr>
        <p:spPr>
          <a:xfrm>
            <a:off x="1691680" y="2931790"/>
            <a:ext cx="7200800" cy="129614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003788"/>
            <a:ext cx="7034349" cy="110184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Solving a two-sided inequality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9"/>
            <a:ext cx="7035793" cy="372148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MdXvpyG0Cju0f0Z1Mc9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ixJxBdIkChRsJhQFB0sw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63,967"/>
  <p:tag name="ORIGINALWIDTH" val="3395,576"/>
  <p:tag name="LATEXADDIN" val="\documentclass{article}\pagestyle{empty}&#10;\usepackage{amsmath}&#10;\usepackage{amsfonts}&#10;\usepackage{amssymb}&#10;\begin{document}&#10;\begin{minipage}{9.6 cm}&#10;{\sffamily{&#10;Thus, the figure on the left-hand side seems to be a convincing illustration of the payoff-space:&#10;\begin{itemize}&#10;\item The curve $gg$ (red) describes the maximal gain/ payoff for player $B$ ($P_B$) for alternative levels of the payoff for $A$ ($P_A$). Due to symmetry, we can as well interpret this curve as the maximal payoff for $A$ for alternative levels of the payoff for $B$.&#10;\item The straight line $GG$ (green) describes the maximal total gain/ payoff $P^*$, it holds that\\[-2mm]&#10;$$&#10;P_A \, + \, P_B \, \, = \, \, P^* \, .&#10;$$&#10;It becomes clear from the sketch that $P^*$ is achieved if and only if the total payoff is divided as $P_A^*$ and $P_B^*$. Every other payoff pair $(P_A, P_B)$ leads to a smaller total gain.&#10;&#10;\end{itemize}&#10;}}&#10;\end{minipage}&#10;\end{document}"/>
  <p:tag name="IGUANATEXSIZE" val="20"/>
  <p:tag name="IGUANATEXCURSOR" val="64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EucY.i89kytuHsdewcZdg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ZIl9_tpUK4e.xbsTquOg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_.d6YmNnkG6IonF0Rkd1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MdXvpyG0Cju0f0Z1Mc9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ixJxBdIkChRsJhQFB0sw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35,321"/>
  <p:tag name="ORIGINALWIDTH" val="4465,692"/>
  <p:tag name="LATEXADDIN" val="\documentclass{article}\pagestyle{empty}&#10;\usepackage{amsmath}&#10;\usepackage{amsfonts}&#10;\usepackage{amssymb}&#10;\begin{document}&#10;\begin{minipage}{12.6 cm}&#10;{\sffamily{&#10;A {\bf{monomial}} is a function of the form $f(x) = x^n$, where $n$ is a natural number.\\[1mm]&#10;For example, $f(x) = x^2$, $f(x) = x^3$, and $f(x) = x^4$ are all monomials. The figure displays the graph of $f(x) = x^3$. (In the next lecture, we discuss the concepts of functions and their graphs in more detail.)\\[5mm]&#10;A {\bf{power function}} is a function of the form $f(x) = x^r$, where $r$ is a real number.\\[1mm]&#10;For example, $f(x) = x^2$, $f(x) = x^{-3}$, and $f(x) = x^{1/2}$ are all power functions. So are $f(x) = \frac{1}{x^2}$ and $f(x) = x^{1/3}$ since they can be&#10;rewritten as $f(x)=x^{-2}$ and $f(x)=x^{1/3}$, respectively.}}&#10;\end{minipage}&#10;\end{document}"/>
  <p:tag name="IGUANATEXSIZE" val="20"/>
  <p:tag name="IGUANATEXCURSOR" val="4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7,278"/>
  <p:tag name="ORIGINALWIDTH" val="4458,943"/>
  <p:tag name="LATEXADDIN" val="\documentclass{article}\pagestyle{empty}&#10;\usepackage{amsmath}&#10;\usepackage{amsfonts}&#10;\usepackage{amssymb}&#10;\begin{document}&#10;\begin{minipage}{12.6 cm}&#10;{\sffamily{&#10;A {\bf{polynomial}} is an expression of the form&#10;$$&#10;a_0 \, + \, a_1 x \, + \, a_2 x^2 \, + \, \dots \, + \, a_n x^n&#10;$$&#10;where $n$ is a nonnegative integer and $a_n, a_{n-1}, \dots, a_0$ are real numbers known as&#10;the {\bf{coefficients}} of the polynomial. Polynomials appear in a variety of mathematical&#10;contexts, and the first goal of this section is to examine some important algebraic&#10;properties of polynomials.\\[1mm]&#10;If $a_n \neq 0$, $n$ is said to be the {\bf{degree}} of the polynomial. A nonzero constant is&#10;said to be a {\bf{polynomial of degree $0$}}. (Technically, the number $0$ is also a polynomial,&#10;but it has no degree.)\\[1mm]&#10;For example, $3 x^5 - 7x + 12$ is a polynomial of degree $5$, with terms $3 x^5$, $-7x$, and $12$.&#10;}}&#10;\end{minipage}&#10;\end{document}"/>
  <p:tag name="IGUANATEXSIZE" val="20"/>
  <p:tag name="IGUANATEXCURSOR" val="89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1,4099"/>
  <p:tag name="ORIGINALWIDTH" val="4459,693"/>
  <p:tag name="LATEXADDIN" val="\documentclass{article}\pagestyle{empty}&#10;\usepackage{amsmath}&#10;\usepackage{amsfonts}&#10;\usepackage{amssymb}&#10;\begin{document}&#10;\begin{minipage}{12.6 cm}&#10;{\sffamily{&#10;{\bf{Similar terms}} in two polynomials in the variable $x$ are&#10;terms with the same degree. Thus, in the fifth-degree polynomial $3 x^5 - 5 x^2 + 3$ and&#10;the third-degree polynomial $-2 x^3 + 2 x^2 + 7 x - 9$, the terms $-5 x^2$ and $2 x^2$ are&#10;similar terms.\\[1mm]&#10;Polynomials are multiplied by constants and added and subtracted by&#10;combining similar terms.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7,604"/>
  <p:tag name="ORIGINALWIDTH" val="4461,942"/>
  <p:tag name="LATEXADDIN" val="\documentclass{article}\pagestyle{empty}&#10;\usepackage{amsmath}&#10;\usepackage{amsfonts}&#10;\usepackage{amssymb}&#10;\begin{document}&#10;\begin{minipage}{12.6 cm}&#10;{\sffamily{&#10;{\bf{Example: (Combining Polynomials)}}\\[1mm]&#10;Let $p(x) = 3 x^2 - 5x + 7$ and $q(x) = -4 x^2 + 9$. Determine $2p(x)$ and $p(x) + q(x)$.&#10;&#10;\vspace{0.2cm}&#10;{\bf{Solution:}}\\[1mm]&#10;We have\\[-2mm]&#10;$$&#10;2p(x) \, \, = \, \, 2 \cdot (3 x^2 - 5x + 7) \, \, = \, \, 2 \cdot3 x^2 - 2 \cdot 5x + 2 \cdot 7 \, \, = \, \,&#10;6 x^2 - 10 x + 14&#10;$$&#10;$$&#10;p(x) + q(x) \, = \, 3 x^2 - 5x + 7 -4 x^2 + 9 \, = \, (3-4) x^2 + (-5+0) x + (7+9) \, = \,&#10;-x^2 - 5x + 16&#10;$$&#10;}}&#10;\end{minipage}&#10;\end{document}"/>
  <p:tag name="IGUANATEXSIZE" val="20"/>
  <p:tag name="IGUANATEXCURSOR" val="57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98,5"/>
  <p:tag name="ORIGINALWIDTH" val="3932,509"/>
  <p:tag name="LATEXADDIN" val="\documentclass{article}\pagestyle{empty}&#10;\usepackage{amsmath}&#10;\usepackage{amsfonts}&#10;\usepackage{amssymb}&#10;\begin{document}&#10;\begin{minipage}{12.6 cm}&#10;{\sffamily{&#10;{\bf{Example: (Multiplying Polynomials)}}\\[1mm]&#10;Determine $(3x+5) \cdot (-2x + 7)$.&#10;&#10;\vspace{0.2cm}&#10;{\bf{Solution:}}\\[1mm]&#10;We have&#10;\begin{eqnarray*}&#10;(3x+5) \cdot (-2x + 7) &amp; = &amp; 3x \cdot (-2x + 7) + 5 \cdot (-2x + 7) \\[2mm]&#10;&amp; = &amp;&#10;3x \cdot (-2x) + 3x \cdot 7 + 5 \cdot (-2x) + 5 \cdot 7 \\[2mm]&#10;&amp; = &amp;&#10;-6 x^2 + 21 x - 10 x + 35 \\[2mm]&#10;&amp; = &amp;&#10;-6 x^2 + (21 - 10) x + 35 \\[2mm]&#10;&amp; = &amp;&#10;-6 x^2 - 11 x + 35 \, .&#10;\end{eqnarray*}&#10;}}&#10;\end{minipage}&#10;\end{document}"/>
  <p:tag name="IGUANATEXSIZE" val="20"/>
  <p:tag name="IGUANATEXCURSOR" val="5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39,745"/>
  <p:tag name="ORIGINALWIDTH" val="4455,193"/>
  <p:tag name="LATEXADDIN" val="\documentclass{article}\pagestyle{empty}&#10;\usepackage{amsmath}&#10;\usepackage{amsfonts}&#10;\usepackage{amssymb}&#10;\begin{document}&#10;\begin{minipage}{12.6 cm}&#10;{\sffamily{&#10;Techniques for {\bf{factoring polynomials}} into linear factors of the form $(x-x_k)$ and/ or irreducible quadratic factors of the form $(x^2 + bx + c)$ (that have no real roots), e.g.\\[-6mm]&#10;\begin{eqnarray*}&#10;p(x) &amp; = &amp; a_n x^n + a_{n-1} x^{n-1} + \dots + a_1 x + a_0 \\[1mm]&#10;&amp; = &amp;&#10;a_n \cdot (x-x_1) \cdot (x-x_2) \cdot \, \dots \, \cdot (x^2 + b_1 x + c_2) \cdot (x^2 + b_2 x + c_2) \cdot \dots&#10;\end{eqnarray*}&#10;are very important tools for solving applied problems.\\[1mm]&#10;For {\bf{quadratic polynomials}}, you already know to factor them as\\[-2mm]&#10;$$&#10;p(x) \, \, = \, \, a x^2 + bx + c \, \, = \, \, a \cdot (x-x_1) \cdot (x-x_2) \, ,&#10;$$&#10;where $x_1$ and $x_2$ are the roots of $p(x)$ (provided they exist) obtained via&#10;$$&#10;x_{1/2} \, \, = \, \, \frac{-b \pm \sqrt{b^2 - 4ac}}{2a} \qquad \text{with $b^2 - 4ac \geq 0$} \, .&#10;$$&#10;}}&#10;\end{minipage}&#10;\end{document}"/>
  <p:tag name="IGUANATEXSIZE" val="20"/>
  <p:tag name="IGUANATEXCURSOR" val="7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29,547"/>
  <p:tag name="ORIGINALWIDTH" val="3502,812"/>
  <p:tag name="LATEXADDIN" val="\documentclass{article}\pagestyle{empty}&#10;\usepackage{amsmath}&#10;\usepackage{amsfonts}&#10;\usepackage{amssymb}&#10;\begin{document}&#10;\begin{minipage}{12.6 cm}&#10;{\sffamily{&#10;{\bf{Example: (Factoring a Quadratic Polynomial)}}\\[1mm]&#10;Factor the polynomial $p(x) = x^2-2x-3$.&#10;&#10;\vspace{0.2cm}&#10;{\bf{Solution:}}\\[1mm]&#10;The roots $x_1$ and $x_2$ of $p(x)$ with $p(x_1) = p(x_2) = 0$ read as&#10;$$&#10;x_{1/2} \, \, = \, \, \frac{2 \pm \sqrt{4 - 4 \cdot (-3)}}{2} \, \, = \, \, 1 \pm \sqrt{4} \, \, = \, \left\{ \begin{array}{c}&#10;3 \\[1mm] -1 \end{array} \right.&#10;$$&#10;Thus, we have&#10;$$&#10;p(x) \, \, = \, \, x^2 - 2x - 3 \, \, = \, \, (x-3) \cdot (x+1) \, .&#10;$$&#10;}}&#10;\end{minipage}&#10;\end{document}"/>
  <p:tag name="IGUANATEXSIZE" val="20"/>
  <p:tag name="IGUANATEXCURSOR" val="62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4,057"/>
  <p:tag name="ORIGINALWIDTH" val="3739,033"/>
  <p:tag name="LATEXADDIN" val="\documentclass{article}\pagestyle{empty}&#10;\usepackage{amsmath}&#10;\usepackage{amsfonts}&#10;\usepackage{amssymb}&#10;\begin{document}&#10;\begin{minipage}{12.6 cm}&#10;{\sffamily{&#10;{\bf{Example: (Factoring a Quadratic Polynomial)}}\\[1mm]&#10;Factor the polynomial $p(x) = x^2 + 18 - 81$.&#10;&#10;\vspace{0.2cm}&#10;{\bf{Solution:}}\\[1mm]&#10;The roots $x_1$ and $x_2$ of $p(x)$ with $p(x_1) = p(x_2) = 0$ read as&#10;$$&#10;x_{1/2} \, \, = \, \, \frac{-18 \pm \sqrt{18^2 - 4 \cdot (-81)}}{2} \, \, = \, \, \frac{-18 \pm \sqrt{0}}{2} \, \, = \, \, -9&#10;$$&#10;Thus, we have&#10;$$&#10;p(x) \, \, = \, \, x^2 - 2x - 3 \, \, = \, \, (x+9)^2 \, .&#10;$$&#10;}}&#10;\end{minipage}&#10;\end{document}"/>
  <p:tag name="IGUANATEXSIZE" val="20"/>
  <p:tag name="IGUANATEXCURSOR" val="5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62,58"/>
  <p:tag name="ORIGINALWIDTH" val="3373,829"/>
  <p:tag name="LATEXADDIN" val="\documentclass{article}\pagestyle{empty}&#10;\usepackage{amsmath}&#10;\usepackage{amsfonts}&#10;\usepackage{amssymb}&#10;\begin{document}&#10;\begin{minipage}{12.6 cm}&#10;{\sffamily{&#10;{\bf{Factorization Formulas:}}&#10;\begin{description}&#10;\item[1$^{st}$ Binomial Formula:] $A^2 + 2AB + B^2 = (A+B)^2$&#10;\item[2$^{nd}$ Binomial Formula:] $A^2 - 2AB + B^2 = (A-B)^2$ &#10;\item[3$^{rd}$ Binomial Formula:] $A^2 - B^2 = (A+B) \cdot (A-B)$ &#10;\item[Sum of Cubes:] $A^3 + B^3 = (A+B) \cdot (A^2 - AB + B^2)$&#10;\item[Difference of Cubes:] $A^3 - B^3 = (A-B) \cdot (A^2 + AB + B^2)$&#10;\end{description}&#10;}}&#10;\end{minipage}&#10;\end{document}"/>
  <p:tag name="IGUANATEXSIZE" val="20"/>
  <p:tag name="IGUANATEXCURSOR" val="53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36,558"/>
  <p:tag name="ORIGINALWIDTH" val="3463,067"/>
  <p:tag name="LATEXADDIN" val="\documentclass{article}\pagestyle{empty}&#10;\usepackage{amsmath}&#10;\usepackage{amsfonts}&#10;\usepackage{amssymb}&#10;\begin{document}&#10;\begin{minipage}{12.6 cm}&#10;{\sffamily{&#10;{\bf{Example: (Factoring a Difference of Cubes)}}\\[1mm]&#10;Factor the polynomial $p(x) = x^3 - 8$.&#10;&#10;\vspace{0.2cm}&#10;{\bf{Solution:}}\\[1mm]&#10;Since $8 = 2^3$, we can use the difference of cubes formula&#10;$$&#10;A^3 - B^3 \, \, = \, \, (A-B) \cdot (A^2 + AB + B^2) \, ,&#10;$$&#10;with $A = x$ and $B = 2$, to obtain the factorization&#10;$$&#10;x^3 - 8 \, \, = \, \, x^3 - 2^3 \, \, = \, \, (x-2) \cdot (x^2 + 2x + 4) \, .&#10;$$&#10;}}&#10;\end{minipage}&#10;\end{document}"/>
  <p:tag name="IGUANATEXSIZE" val="20"/>
  <p:tag name="IGUANATEXCURSOR" val="41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1,732"/>
  <p:tag name="ORIGINALWIDTH" val="4457,443"/>
  <p:tag name="LATEXADDIN" val="\documentclass{article}\pagestyle{empty}&#10;\usepackage{amsmath}&#10;\usepackage{amsfonts}&#10;\usepackage{amssymb}&#10;\usepackage{polynom}&#10;\begin{document}&#10;\begin{minipage}{12.6 cm}&#10;{\sffamily{&#10;Let $p(x)$ be a polynomial and $x=x_0$ one of its roots, i.e. $p(x_0) = 0$ then we can factorize $p(x)$ with the help of&#10;{\bf{long division}} (or {\bf{polynomial division}}) that mirrows the tabellaric division of real numbers: \\[-2mm]&#10;$$&#10;p(x) \, : \, \left( x - x_0 \right)  \, \, = \, \, q(x) \quad \text{with a remainder polynomial $q(x)$} \, .&#10;$$&#10;For instance, it is easy to see that $p(x) = x^3+2x^2-x-2$ has a root at $x_0 = 1$,&#10;because $p(1) = 1^3 + 2 \cdot 1^2 - 1 - 2 = 0$. Thus:&#10;{\small{&#10;\begin{center}&#10; \polyset{style=C,div=:,vars=x}&#10; \polylongdiv{x^3+2x^2-x-2}{x-1}&#10;\end{center}&#10;}}&#10;}}&#10;\end{minipage}&#10;\end{document}"/>
  <p:tag name="IGUANATEXSIZE" val="20"/>
  <p:tag name="IGUANATEXCURSOR" val="77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9,738"/>
  <p:tag name="ORIGINALWIDTH" val="4458,193"/>
  <p:tag name="LATEXADDIN" val="\documentclass{article}\pagestyle{empty}&#10;\usepackage{amsmath}&#10;\usepackage{amsfonts}&#10;\usepackage{amssymb}&#10;\usepackage{polynom}&#10;\begin{document}&#10;\begin{minipage}{12.6 cm}&#10;{\sffamily{&#10;Typically, roots have to be {\bf{guessed}} before long division can be applied. In our exercises and questions&#10;it is often sufficient to check\\[-2mm]&#10;$$&#10;x_0 \, \, = \, \, \dots, \, -3, \, -2, \, -1, \, 0, \, 1, \, 2, \, 3, \, \dots&#10;$$&#10;For instance $x_0 = 1$ is a root of $p(x) = x^3 - 2 x^2 - 11 x + 12$, because&#10;$p(1) = 1^3 - 2 \cdot 1^2 - 11 + 12 = 0$ and hence&#10;\begin{center}&#10; \polyset{style=C,div=:,vars=x}&#10; \polylongdiv{x^3 - 2 x^2 - 11 x + 12}{x-1}&#10; \end{center}&#10;}}&#10;\end{minipage}&#10;\end{document}"/>
  <p:tag name="IGUANATEXSIZE" val="20"/>
  <p:tag name="IGUANATEXCURSOR" val="33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0,6637"/>
  <p:tag name="ORIGINALWIDTH" val="4450,694"/>
  <p:tag name="LATEXADDIN" val="\documentclass{article}\pagestyle{empty}&#10;\usepackage{amsmath}&#10;\usepackage{amsfonts}&#10;\usepackage{amssymb}&#10;\usepackage{polynom}&#10;\begin{document}&#10;\begin{minipage}{12.6 cm}&#10;{\sffamily{&#10;{\bf{Example:}}&#10;Find a root of the following polynomial and apply polynomial division in order to reduce it by one degree:\\[-2mm]&#10;$$&#10;p(x) \, \, = \, \, 10 x^4 - 13 x^3 - 21 x^2 + 10 x + 8 \, .&#10;$$&#10;&#10;{\bf{Solution:}}&#10;}}&#10;\end{minipage}&#10;\end{document}"/>
  <p:tag name="IGUANATEXSIZE" val="20"/>
  <p:tag name="IGUANATEXCURSOR" val="39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5,332"/>
  <p:tag name="ORIGINALWIDTH" val="3382,077"/>
  <p:tag name="LATEXADDIN" val="\documentclass{article}\pagestyle{empty}&#10;\usepackage{amsmath}&#10;\usepackage{amsfonts}&#10;\usepackage{amssymb}&#10;\usepackage{polynom}&#10;\begin{document}&#10;\begin{minipage}{12.6 cm}&#10;{\sffamily{&#10;{\small{&#10;\begin{center}&#10; \polyset{style=C,div=:,vars=x}&#10; \polylongdiv{10 x^4 - 13 x^3 - 21 x^2 + 10 x + 8}{x-2}&#10; \end{center}&#10;}}&#10;}}&#10;\end{minipage}&#10;\end{document}"/>
  <p:tag name="IGUANATEXSIZE" val="20"/>
  <p:tag name="IGUANATEXCURSOR" val="18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3,371"/>
  <p:tag name="ORIGINALWIDTH" val="2635,921"/>
  <p:tag name="LATEXADDIN" val="\documentclass{article}\pagestyle{empty}&#10;\usepackage{amsmath}&#10;\usepackage{amsfonts}&#10;\usepackage{amssymb}&#10;\usepackage{polynom}&#10;\begin{document}&#10;\begin{minipage}{12.6 cm}&#10;{\sffamily{&#10;{\small{&#10;\begin{center}&#10; \polyset{style=C,div=:,vars=x}&#10; \polylongdiv{10x^3+7x^2-7x-4}{x+1}&#10; \end{center}&#10;}}&#10;}}&#10;\end{minipage}&#10;\end{document}"/>
  <p:tag name="IGUANATEXSIZE" val="20"/>
  <p:tag name="IGUANATEXCURSOR" val="2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7,615"/>
  <p:tag name="ORIGINALWIDTH" val="4452,194"/>
  <p:tag name="LATEXADDIN" val="\documentclass{article}\pagestyle{empty}&#10;\usepackage{amsmath}&#10;\usepackage{amsfonts}&#10;\usepackage{amssymb}&#10;\begin{document}&#10;\begin{minipage}{12.6 cm}&#10;{\sffamily{&#10;The quotient of two polynomials is called a {\bf{rational expression}}, like&#10;$$&#10;\frac{1}{x} \, , \qquad \frac{4}{2x^2 + 3} \, , \qquad \frac{-2x^3 + 7x - 1}{5x^2 + 3x + 9} \, , \qquad \text{and} \qquad&#10;\frac{x^3 + x - 6}{2} \, .&#10;$$&#10;One of our goals in working with rational expressions is to reduce such an expression to lowest terms, that is, to eliminate&#10;all common factors from the numerator and denominator. The following properties of fractions will be useful in this process.&#10;}}&#10;\end{minipage}&#10;\end{document}"/>
  <p:tag name="IGUANATEXSIZE" val="20"/>
  <p:tag name="IGUANATEXCURSOR" val="61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30,6337"/>
  <p:tag name="ORIGINALWIDTH" val="2179,978"/>
  <p:tag name="LATEXADDIN" val="\documentclass{article}\pagestyle{empty}&#10;\usepackage{amsmath}&#10;\usepackage{amsfonts}&#10;\usepackage{amssymb}&#10;\begin{document}&#10;\begin{minipage}{12.6 cm}&#10;{\sffamily{&#10;{\bf{Properties of Fractions:}}&#10;\begin{enumerate}&#10;\item {\bf{Sum Rule:}} $\frac{a}{b} + \frac{c}{d} = \frac{ad + bc}{bd}$&#10;\item {\bf{Product Rule:}} $\left( \frac{a}{b} \right) \left( \frac{c}{d} \right) = \frac{ac}{bd}$&#10;\item {\bf{Quotient Rule:}} $\frac{a/b}{c/d} = \frac{a}{b} \cdot \frac{d}{c} = \frac{ad}{bc}$&#10;\end{enumerate}&#10;}}&#10;\end{minipage}&#10;\end{document}"/>
  <p:tag name="IGUANATEXSIZE" val="20"/>
  <p:tag name="IGUANATEXCURSOR" val="4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74,241"/>
  <p:tag name="ORIGINALWIDTH" val="4003"/>
  <p:tag name="LATEXADDIN" val="\documentclass{article}\pagestyle{empty}&#10;\usepackage{amsmath}&#10;\usepackage{amsfonts}&#10;\usepackage{amssymb}&#10;\begin{document}&#10;\begin{minipage}{12.6 cm}&#10;{\sffamily{&#10;{\bf{Example: (Simplifying Rational Expressions)}}\\[1mm]&#10;Give the following as a rational expression in lowest terms:&#10;$$&#10;\frac{-2}{x^2 - 1} + \frac{x}{x-1} \, .&#10;$$&#10;&#10;{\bf{Solution:}}&#10;\begin{eqnarray*}&#10;\frac{-2}{x^2 - 1} + \frac{x}{x-1} &amp; = &amp; \frac{-2}{x^2 - 1} + \frac{x}{x-1} \cdot \frac{x+1}{x+1} \, \, = \, \, \frac{-2}{x^2 - 1} + \frac{x^2 + x}{x^2-1} \\[1mm]&#10;&amp; = &amp;&#10;\frac{x^2 + x - 2}{x^2 - 1} \, \, = \, \, \frac{(x+2)(x-1)}{(x+1)(x-1)} \\[1mm]&#10;&amp; = &amp;&#10;\frac{x+2}{x+1} \qquad \text{for $x \notin \{-1, 1\}$} \, .&#10;\end{eqnarray*}&#10;}}&#10;\end{minipage}&#10;\end{document}"/>
  <p:tag name="IGUANATEXSIZE" val="20"/>
  <p:tag name="IGUANATEXCURSOR" val="64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1,6986"/>
  <p:tag name="ORIGINALWIDTH" val="4457,443"/>
  <p:tag name="LATEXADDIN" val="\documentclass{article}\pagestyle{empty}&#10;\usepackage{amsmath}&#10;\usepackage{amsfonts}&#10;\usepackage{amssymb}&#10;\begin{document}&#10;\begin{minipage}{12.6 cm}&#10;{\sffamily{&#10;A rational expression with fractions in both the numerator and the denominator&#10;is known as a {\bf{compound fraction}}. It is often useful to represent a compound&#10;fraction as the quotient of two polynomials.}}&#10;\end{minipage}&#10;\end{document}"/>
  <p:tag name="IGUANATEXSIZE" val="20"/>
  <p:tag name="IGUANATEXCURSOR" val="2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98,8"/>
  <p:tag name="ORIGINALWIDTH" val="4456,693"/>
  <p:tag name="LATEXADDIN" val="\documentclass{article}\pagestyle{empty}&#10;\usepackage{amsmath}&#10;\usepackage{amsfonts}&#10;\usepackage{amssymb}&#10;\begin{document}&#10;\begin{minipage}{12.6 cm}&#10;{\sffamily{&#10;{\bf{Example:}} Simplify the compound fraction\\[-2mm]&#10;$$&#10;\frac{1 + 3/x - 4/x^2}{1 + 4/x - 5/x^2} \, .&#10;$$\\[-2mm]&#10;{\bf{Solution:}}&#10;Writing both the numerator and the denominator as rational expressions and then simplifying, we obtain\\[-6mm]&#10;\begin{eqnarray*}&#10;\frac{1 + 3/x - 4/x^2}{1 + 4/x - 5/x^2} &amp; = &amp; \frac{\, \, \frac{x^2 + 3x - 4}{x^2} \, \, }{\frac{x^2 + 4x - 5}{x^2}} \, \, = \, \,&#10;\frac{x^2 \cdot (x^2 + 3x - 4))}{x^2 \cdot (x^2 + 4x - 5)} \, \, = \, \, \frac{(x+4) \cdot (x-1)}{(x+5) \cdot (x-1)} \\[1mm]&#10;&amp; = &amp;&#10;\frac{x+4}{x+5} \qquad \text{for $x \notin \{ -5, 0, 1 \}$} \, .&#10;\end{eqnarray*}&#10;}}&#10;\end{minipage}&#10;\end{document}"/>
  <p:tag name="IGUANATEXSIZE" val="20"/>
  <p:tag name="IGUANATEXCURSOR" val="27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12,524"/>
  <p:tag name="ORIGINALWIDTH" val="4460,443"/>
  <p:tag name="LATEXADDIN" val="\documentclass{article}\pagestyle{empty}&#10;\usepackage{amsmath}&#10;\usepackage{amsfonts}&#10;\usepackage{amssymb}&#10;\begin{document}&#10;\begin{minipage}{12.6 cm}&#10;{\sffamily{&#10;The {\bf{solutions}} of an equation are the values of the variable that make the equation&#10;true. For example, $x=2$ is a solution of the equation&#10;$$&#10;x^3 - 6x^2 + 12x - 8 \, \, = \, \, 0&#10;$$&#10;because substitution of $2$ for $x$ gives&#10;$$&#10;2^3 - 6 \cdot 2^2 + 12 \cdot 2 - 8 \, \, = \, \, 8 - 24 + 24 - 8 \, \, = \, \, 0 \, .&#10;$$&#10;Next, we will see how factoring can be used to solve certain equations. The technique is based on the&#10;fact that if the product of two (or more) terms is equal to zero, then at least one of the terms must&#10;be equal to zero. For example, if $ab = 0$, then either $a = 0$ or $b = 0$ (or both).}}&#10;\end{minipage}&#10;\end{document}"/>
  <p:tag name="IGUANATEXSIZE" val="20"/>
  <p:tag name="IGUANATEXCURSOR" val="3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27,784"/>
  <p:tag name="ORIGINALWIDTH" val="4457,443"/>
  <p:tag name="LATEXADDIN" val="\documentclass{article}\pagestyle{empty}&#10;\usepackage{amsmath}&#10;\usepackage{amsfonts}&#10;\usepackage{amssymb}&#10;\begin{document}&#10;\begin{minipage}{12.6 cm}&#10;{\sffamily{&#10;{\bf{Example: (Solving a Rational Equation)}}\\[1mm]&#10;Solve the equation&#10;$$&#10;1 - \frac{1}{x} - \frac{2}{x^2} \, \, = \, \, 0 \, .&#10;$$&#10;&#10;{\bf{Solution:}}\\[1mm]&#10;Put the fractions on the left-hand side over the common denominator $x^2$ and add to get&#10;$$&#10;0 \, \, = \, \, \frac{x^2}{x^2} - \frac{x}{x^2} - \frac{2}{x^2} \, \, = \, \, \frac{x^2 - x - 2}{x^2} \, \, = \, \, \frac{(x+1) \cdot (x-2)}{x^2} \, .&#10;$$&#10;A quotient is zero only if its numerator is zero and its denominator is not zero, so it&#10;follows that $x = -1$ and $x=2$ are the required solutions.&#10;}}&#10;\end{minipage}&#10;\end{document}"/>
  <p:tag name="IGUANATEXSIZE" val="20"/>
  <p:tag name="IGUANATEXCURSOR" val="6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64,005"/>
  <p:tag name="ORIGINALWIDTH" val="4472,441"/>
  <p:tag name="LATEXADDIN" val="\documentclass{article}\pagestyle{empty}&#10;\usepackage{amsmath}&#10;\usepackage{amsfonts}&#10;\usepackage{amssymb}&#10;\begin{document}&#10;\begin{minipage}{12.6 cm}&#10;{\sffamily{&#10;A collection of equations that are to be solved simultaneously is called a {\bf{system of&#10;equations}}. Some of the calculus problems in later lectures involve the solution of systems&#10;of two (or more) equations in two (or more) unknowns.\\[1mm]&#10;For example, you may wish to find the real numbers $x$ and $y$ that satisfy the system&#10;\begin{eqnarray*}&#10;2x + 3y &amp; = &amp; 5 \\&#10;x + 2y &amp; = &amp; 4&#10;\end{eqnarray*}&#10;The procedure for solving a system of two equations in two unknowns is to (temporarily)&#10;eliminate one of the variables, thereby reducing the problem to a single&#10;equation in one variable, which you then solve for its variable.\\[1mm]&#10;Once we have found&#10;the value of one of the variables, you can substitute it into either of the original equations&#10;and solve to get the value of the other variable.}}&#10;\end{minipage}&#10;\end{document}"/>
  <p:tag name="IGUANATEXSIZE" val="20"/>
  <p:tag name="IGUANATEXCURSOR" val="4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01,238"/>
  <p:tag name="ORIGINALWIDTH" val="4447,694"/>
  <p:tag name="LATEXADDIN" val="\documentclass{article}\pagestyle{empty}&#10;\usepackage{amsmath}&#10;\usepackage{amsfonts}&#10;\usepackage{amssymb}&#10;\begin{document}&#10;\begin{minipage}{12.6 cm}&#10;{\sffamily{&#10;{\bf{Example: (Solving a System of Equations)}}\\[1mm]&#10;Solve the system\\[-8mm]&#10;\begin{eqnarray}&#10;2y^2 - x^2 &amp; = &amp; 14 \\&#10;x - y &amp; = &amp; 1&#10;\end{eqnarray}\\[-6mm]&#10;{\bf{Solution:}}\\[1mm]&#10;Solving equation (2) for $x$ we get\\[-4mm]&#10;\begin{equation}&#10;x \, \, = \, \, y + 1&#10;\end{equation}&#10;and substitute this into the first equation to eliminate $x$. This gives\\[-2mm]&#10;$$&#10;14 \, \, = \, \, 2y^2 - (y+1)^2 \, \, = \, \, \dots \, \, = y^2 - 2y - 1&#10;$$\\[-6mm]&#10;or\\[-4mm]&#10;$$&#10;y^2 - 2y - 15 \, \, = \, \, 0 \qquad \Longrightarrow \qquad y_{1/2} \, \, = \, \, \frac{2 \pm \sqrt{4 + 60}}{2} \, \, = \, \left\{ \begin{array}{c}&#10;5 \\ -3 \end{array} \right.&#10;$$&#10;}}&#10;\end{minipage}&#10;\end{document}"/>
  <p:tag name="IGUANATEXSIZE" val="20"/>
  <p:tag name="IGUANATEXCURSOR" val="60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45,744"/>
  <p:tag name="ORIGINALWIDTH" val="4455,943"/>
  <p:tag name="LATEXADDIN" val="\documentclass{article}\pagestyle{empty}&#10;\usepackage{amsmath}&#10;\usepackage{amsfonts}&#10;\usepackage{amssymb}&#10;\begin{document}&#10;\begin{minipage}{12.6 cm}&#10;{\sffamily{&#10;Netx, we plug $y_1 = 5$ and $y_2 = -3$ into equation (3) giving $x_1 = 6$ and $x_2 = -2$, respectively, to obtain the solution set as&#10;$$&#10;\mathbb{L} \, \, = \, \, \left\{ \, (6, 5) \, , \, (-2,-3) \, \right\} \, .&#10;$$&#10;&#10;\vspace{0.5cm}&#10;{\bf{Checking the Result:}}&#10;To check these answers, substitute each pair $(x,y)$ into equation (1). For the pair $(6,5)$ we obtain\\[-2mm]&#10;$$&#10;2 \cdot 5^2 - 6^2 \, \, \, = \, \, 50 - 36 \, \, = \, \, 14&#10;$$&#10;and for the pair $(-2,-3)$ we get\\[-2mm]&#10;$$&#10;2 \cdot (-3)^2 - (-2)^2 \, \, \, = \, \, 18 - 4 \, \, = \, \, 14&#10;$$&#10;as required.&#10;}}&#10;\end{minipage}&#10;\end{document}"/>
  <p:tag name="IGUANATEXSIZE" val="20"/>
  <p:tag name="IGUANATEXCURSOR" val="38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01,9498"/>
  <p:tag name="ORIGINALWIDTH" val="3650,544"/>
  <p:tag name="LATEXADDIN" val="\documentclass{article}\pagestyle{empty}&#10;\usepackage{amsmath}&#10;\usepackage{amsfonts}&#10;\usepackage{amssymb}&#10;\begin{document}&#10;\begin{minipage}{12.6 cm}&#10;{\sffamily{&#10;{\bf{Exercise:}}&#10;Evaluate these expressions (without using your calculator):\\[-1mm]&#10;$$&#10;{\bf{a)}} \quad 8^{-1/3} \, , \qquad {\bf{b)}} \quad \left( \tfrac{1}{100} \right)^{-3/2} \, , \qquad \text{and} \qquad {\bf{c)}} \quad 5^0 \, .&#10;$$&#10;}}&#10;\end{minipage}&#10;\end{document}"/>
  <p:tag name="IGUANATEXSIZE" val="20"/>
  <p:tag name="IGUANATEXCURSOR" val="36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14,323"/>
  <p:tag name="ORIGINALWIDTH" val="3618,298"/>
  <p:tag name="LATEXADDIN" val="\documentclass{article}\pagestyle{empty}&#10;\usepackage{amsmath}&#10;\usepackage{amsfonts}&#10;\usepackage{amssymb}&#10;\begin{document}&#10;\begin{minipage}{12.6 cm}&#10;{\sffamily{&#10;{\bf{Solution:}}\\[1mm]&#10;{\bf{a)}} We have&#10;$$&#10;8^{-1/3} \, \, = \, \, \frac{1}{8^{1/3}} \, \, = \, \, \frac{1}{\sqrt[3]{8}} \, \, = \, \, \frac{1}{2}&#10;$$&#10;{\bf{b)}} We have\\[-3mm]&#10;$$&#10;\left( \tfrac{1}{100} \right)^{-3/2} \, \, = \, \, 100^{3/2} \, \, = \, \, \left( \sqrt{100} \right)^3 \, \, = \, \, 10^3 \, \, = \, \, 1000&#10;$$&#10;{\bf{c)}} We have&#10;$$&#10;5^0 \, \, = \, \, 1&#10;$$&#10;&#10;}}&#10;\end{minipage}&#10;\end{document}"/>
  <p:tag name="IGUANATEXSIZE" val="20"/>
  <p:tag name="IGUANATEXCURSOR" val="16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61,1924"/>
  <p:tag name="ORIGINALWIDTH" val="3904,012"/>
  <p:tag name="LATEXADDIN" val="\documentclass{article}\pagestyle{empty}&#10;\usepackage{amsmath}&#10;\usepackage{amsfonts}&#10;\usepackage{amssymb}&#10;\begin{document}&#10;\begin{minipage}{12.6 cm}&#10;{\sffamily{&#10;{\bf{Exercise:}}&#10;Evaluate these expressions (without using your calculator):\\[-2mm]&#10;$$&#10;{\bf{d)}} \quad (2^{-2})^3 \, , \qquad&#10;{\bf{e)}} \quad \frac{3^3}{3^{1/3} \cdot 3^{2/3}} \, , \qquad \text{and} \qquad&#10;{\bf{f)}} \quad 2^{7/4} \cdot 8^{-1/4} \, .&#10;$$&#10;}}&#10;\end{minipage}&#10;\end{document}"/>
  <p:tag name="IGUANATEXSIZE" val="20"/>
  <p:tag name="IGUANATEXCURSOR" val="3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0,555"/>
  <p:tag name="ORIGINALWIDTH" val="4141,732"/>
  <p:tag name="LATEXADDIN" val="\documentclass{article}\pagestyle{empty}&#10;\usepackage{amsmath}&#10;\usepackage{amsfonts}&#10;\usepackage{amssymb}&#10;\begin{document}&#10;\begin{minipage}{12.6 cm}&#10;{\sffamily{&#10;{\bf{Solution:}}\\[1mm]&#10;{\bf{d)}} We have&#10;$$&#10;(2^{-2})^3 \, \, = \, \, 2^{-6} \, \, = \, \, \frac{1}{2^6} \, \, = \, \, \frac{1}{64}&#10;$$&#10;{\bf{e)}} We have\\[-3mm]&#10;$$&#10;\frac{3^3}{3^{1/3} \cdot 3^{2/3}} \, \, = \, \, \frac{3^3}{3^{1/3 + 2/3}} \, \, = \, \, \frac{3^3}{3^1} \, \, = \, \, 3^2 \, \, = \, \, 9&#10;$$&#10;{\bf{f)}} We have&#10;$$&#10;2^{7/4} \cdot 8^{-1/4} \, \, = \, \, 2^{7/4} \cdot (2^3)^{-1/4} \, \, = \, \, 2^{7/4} \cdot 2^{-3/4} \, \, = \, \, 2^{7/4 - 3/4} \, \, = \, \, 2^1&#10;\, \, = \, \, 2&#10;$$&#10;&#10;}}&#10;\end{minipage}&#10;\end{document}"/>
  <p:tag name="IGUANATEXSIZE" val="20"/>
  <p:tag name="IGUANATEXCURSOR" val="47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2,9397"/>
  <p:tag name="ORIGINALWIDTH" val="3242,595"/>
  <p:tag name="LATEXADDIN" val="\documentclass{article}\pagestyle{empty}&#10;\usepackage{amsmath}&#10;\usepackage{amsfonts}&#10;\usepackage{amssymb}&#10;\begin{document}&#10;\begin{minipage}{12.6 cm}&#10;{\sffamily{&#10;{\bf{Exercise:}}&#10;Simplify the expression:\\[-2mm]&#10;$$&#10;\frac{4 (x+3)^4 (x-2)^2 - 6 (x+3)^2 (x-2)^3}{(x+3) (x-2)^3}&#10;$$&#10;}}&#10;\end{minipage}&#10;\end{document}"/>
  <p:tag name="IGUANATEXSIZE" val="20"/>
  <p:tag name="IGUANATEXCURSOR" val="25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60,068"/>
  <p:tag name="ORIGINALWIDTH" val="4270,716"/>
  <p:tag name="LATEXADDIN" val="\documentclass{article}\pagestyle{empty}&#10;\usepackage{amsmath}&#10;\usepackage{amsfonts}&#10;\usepackage{amssymb}&#10;\begin{document}&#10;\begin{minipage}{12.6 cm}&#10;{\sffamily{&#10;{\bf{Solution:}}\\[1mm]&#10;We have&#10;\begin{eqnarray*}&#10;\frac{4 (x+3)^4 (x-2)^2 - 6 (x+3)^2 (x-2)^3}{(x+3) (x-2)^3} &amp; = &amp;&#10;\frac{4 (x+3)^3 - 6 (x+3) (x-2)}{x-2} \\[1mm]&#10;&amp; = &amp;&#10;\frac{2 (x+3) \left( 2 (x+3)^2 - 3 (x-2) \right)}{x-2} \\[1mm]&#10;&amp; = &amp;&#10;\frac{2 (x+3) \left( 2x^2 + 9x + 24 \right)}{x-2}&#10;\end{eqnarray*}&#10;&#10;}}&#10;\end{minipage}&#10;\end{document}"/>
  <p:tag name="IGUANATEXSIZE" val="20"/>
  <p:tag name="IGUANATEXCURSOR" val="43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98,9502"/>
  <p:tag name="ORIGINALWIDTH" val="3779,528"/>
  <p:tag name="LATEXADDIN" val="\documentclass{article}\pagestyle{empty}&#10;\usepackage{amsmath}&#10;\usepackage{amsfonts}&#10;\usepackage{amssymb}&#10;\begin{document}&#10;\begin{minipage}{12.6 cm}&#10;{\sffamily{&#10;{\bf{Exercise:}}&#10;Solve the quadratic equations (where possible):&#10;$$&#10;{\bf{a)}} \quad x^2 + 3x + 1 \, \, = \, \, 0 \, , \qquad \text{and} \qquad&#10;{\bf{b)}} \quad x^2 + x + 1 \, \, = \, \, 0 \, .&#10;$$&#10;}}&#10;\end{minipage}&#10;\end{document}"/>
  <p:tag name="IGUANATEXSIZE" val="20"/>
  <p:tag name="IGUANATEXCURSOR" val="2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6,828"/>
  <p:tag name="ORIGINALWIDTH" val="3913,011"/>
  <p:tag name="LATEXADDIN" val="\documentclass{article}\pagestyle{empty}&#10;\usepackage{amsmath}&#10;\usepackage{amsfonts}&#10;\usepackage{amssymb}&#10;\begin{document}&#10;\begin{minipage}{12.6 cm}&#10;{\sffamily{&#10;{\bf{Solution:}}\\[1mm]&#10;{\bf{a)}} We have&#10;$$&#10;x_{1/2} \, \, = \, \, \frac{-3 \pm \sqrt{9-4}}{2} \, \, = \, \, \frac{-3 \pm \sqrt{5}}{2} \, \, = \, \left\{ \begin{array}{c}&#10;-0.381966 \\[1mm] -2.618034&#10;\end{array} \right.&#10;$$&#10;{\bf{b)}} We have\\[-3mm]&#10;$$&#10;x_{1/2} \, \, = \, \, \frac{-1 \pm \sqrt{1-4}}{2} \qquad \text{as $-3 &lt; 0$ there are no real solutions}&#10;$$&#10;&#10;}}&#10;\end{minipage}&#10;\end{document}"/>
  <p:tag name="IGUANATEXSIZE" val="20"/>
  <p:tag name="IGUANATEXCURSOR" val="51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8,6577"/>
  <p:tag name="ORIGINALWIDTH" val="4446,944"/>
  <p:tag name="LATEXADDIN" val="\documentclass{article}\pagestyle{empty}&#10;\usepackage{amsmath}&#10;\usepackage{amsfonts}&#10;\usepackage{amssymb}&#10;\begin{document}&#10;\begin{minipage}{12.6 cm}&#10;{\sffamily{&#10;{\bf{Exercise:}}&#10;Factor the polynomials&#10;\begin{itemize}&#10;\item[{\bf{a)}}] $p(x) = 12 x^2 - 11 x - 15$ by using the solution formula for quadratic polynomials.\\[-6mm]&#10;\item[{\bf{b)}}] $p(x) = 4(x-2)^3 + 3(x-2)^2$ by grouping terms strategically.\\[-6mm]&#10;\item[{\bf{c)}}] $p(x) = 9 x^2 - 49$ by grouping terms strategically.&#10;\end{itemize}&#10;}}&#10;\end{minipage}&#10;\end{document}"/>
  <p:tag name="IGUANATEXSIZE" val="20"/>
  <p:tag name="IGUANATEXCURSOR" val="42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81,59"/>
  <p:tag name="ORIGINALWIDTH" val="4029,997"/>
  <p:tag name="LATEXADDIN" val="\documentclass{article}\pagestyle{empty}&#10;\usepackage{amsmath}&#10;\usepackage{amsfonts}&#10;\usepackage{amssymb}&#10;\begin{document}&#10;\begin{minipage}{12.6 cm}&#10;{\sffamily{&#10;{\bf{Solution:}}\\[1mm]&#10;{\bf{a)}} We have&#10;$$&#10;x_{1/2} \, \, = \, \, \frac{11 \pm \sqrt{121+60}}{24} \, \, = \, \, \frac{11 \pm \sqrt{181}}{24} &#10;$$&#10;such that&#10;$$&#10;p(x) \, \, = \, \, 12 x^2 - 11 x - 15 \, \, = \, \,&#10;\left( x - \frac{11 + \sqrt{181}}{24} \right) \left( x - \frac{11 - \sqrt{181}}{24} \right)&#10;$$&#10;}}&#10;\end{minipage}&#10;\end{document}"/>
  <p:tag name="IGUANATEXSIZE" val="20"/>
  <p:tag name="IGUANATEXCURSOR" val="4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9,104"/>
  <p:tag name="ORIGINALWIDTH" val="3800,525"/>
  <p:tag name="LATEXADDIN" val="\documentclass{article}\pagestyle{empty}&#10;\usepackage{amsmath}&#10;\usepackage{amsfonts}&#10;\usepackage{amssymb}&#10;\begin{document}&#10;\begin{minipage}{12.6 cm}&#10;{\sffamily{&#10;{\bf{b)}} We have&#10;\begin{eqnarray*}&#10;p(x) &amp; = &amp; 4(x-2)^3 + 3(x-2)^2 \, \, = \, \, (x-2)^2 \left( 4(x-2) + 3 \right) \\[1mm]&#10;&amp; = &amp; (x-2)^2 \left( 4 x - 8 + 3 \right) \, \, = \, \, (x-2)^2 \left( 4 x - 5 \right)&#10;\end{eqnarray*}&#10;{\bf{c)}} As $7^2 = 49$, we have&#10;\begin{eqnarray*}&#10;p(x) &amp; = &amp; 9 x^2 - 49 \, \, = \, \, (3x)^2 - 7^2 \, \, = \, \, (3x-7) (3x+7) &#10;\end{eqnarray*}&#10;}}&#10;\end{minipage}&#10;\end{document}"/>
  <p:tag name="IGUANATEXSIZE" val="20"/>
  <p:tag name="IGUANATEXCURSOR" val="51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3,4159"/>
  <p:tag name="ORIGINALWIDTH" val="3028,872"/>
  <p:tag name="LATEXADDIN" val="\documentclass{article}\pagestyle{empty}&#10;\usepackage{amsmath}&#10;\usepackage{amsfonts}&#10;\usepackage{amssymb}&#10;\begin{document}&#10;\begin{minipage}{12.6 cm}&#10;{\sffamily{&#10;{\bf{Example: (Simplifying Rational Expressions)}}\\[1mm]&#10;Give the following as a rational expression in lowest terms:\\[-2mm]&#10;$$&#10;\left( \frac{x^3 - 7 x^2 + 10 x}{x^2 + 6x + 9} \right) \left( \frac{x+3}{x-5} \right) \, .&#10;$$&#10;}}&#10;\end{minipage}&#10;\end{document}"/>
  <p:tag name="IGUANATEXSIZE" val="20"/>
  <p:tag name="IGUANATEXCURSOR" val="28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09,336"/>
  <p:tag name="ORIGINALWIDTH" val="4278,965"/>
  <p:tag name="LATEXADDIN" val="\documentclass{article}\pagestyle{empty}&#10;\usepackage{amsmath}&#10;\usepackage{amsfonts}&#10;\usepackage{amssymb}&#10;\begin{document}&#10;\begin{minipage}{12.6 cm}&#10;{\sffamily{&#10;{\bf{Solution:}}\\[1mm]&#10;We have\\[-4mm]&#10;\begin{eqnarray*}&#10;\left( \frac{x^3 - 7 x^2 + 10 x}{x^2 + 6x + 9} \right) \left( \frac{x+3}{x-5} \right) &amp; = &amp;&#10;\frac{x (x+3) (x^2 - 7x + 10)}{(x+3)^2 (x-5)} \\[1mm]&#10;&amp; = &amp;&#10;\frac{x (x+3) (x-5) (x-2)}{(x+3)^2 (x-5)} \, \, = \, \,&#10;\frac{x (x-2)}{x+3}\\[1mm]&#10;&amp; &amp;&#10;\hspace{4cm} \text{for $x \notin \{ 5, -3 \} $}&#10;\end{eqnarray*}&#10;}}&#10;\end{minipage}&#10;\end{document}"/>
  <p:tag name="IGUANATEXSIZE" val="20"/>
  <p:tag name="IGUANATEXCURSOR" val="4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74,241"/>
  <p:tag name="ORIGINALWIDTH" val="4003"/>
  <p:tag name="LATEXADDIN" val="\documentclass{article}\pagestyle{empty}&#10;\usepackage{amsmath}&#10;\usepackage{amsfonts}&#10;\usepackage{amssymb}&#10;\begin{document}&#10;\begin{minipage}{12.6 cm}&#10;{\sffamily{&#10;{\bf{Example: (Simplifying Rational Expressions)}}\\[1mm]&#10;Give the following as a rational expression in lowest terms:&#10;$$&#10;\frac{-2}{x^2 - 1} + \frac{x}{x-1} \, .&#10;$$&#10;&#10;{\bf{Solution:}}&#10;\begin{eqnarray*}&#10;\frac{-2}{x^2 - 1} + \frac{x}{x-1} &amp; = &amp; \frac{-2}{x^2 - 1} + \frac{x}{x-1} \cdot \frac{x+1}{x+1} \, \, = \, \, \frac{-2}{x^2 - 1} + \frac{x^2 + x}{x^2-1} \\[1mm]&#10;&amp; = &amp;&#10;\frac{x^2 + x - 2}{x^2 - 1} \, \, = \, \, \frac{(x+2)(x-1)}{(x+1)(x-1)} \\[1mm]&#10;&amp; = &amp;&#10;\frac{x+2}{x+1} \qquad \text{for $x \notin \{-1, 1\}$} \, .&#10;\end{eqnarray*}&#10;}}&#10;\end{minipage}&#10;\end{document}"/>
  <p:tag name="IGUANATEXSIZE" val="20"/>
  <p:tag name="IGUANATEXCURSOR" val="64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42,782"/>
  <p:tag name="ORIGINALWIDTH" val="3394,826"/>
  <p:tag name="LATEXADDIN" val="\documentclass{article}\pagestyle{empty}&#10;\usepackage{amsmath}&#10;\usepackage{amsfonts}&#10;\usepackage{amssymb}&#10;\begin{document}&#10;\begin{minipage}{9.6 cm}&#10;{\sffamily{&#10;An {\bf{integer}} is a 'whole number', either positive or negative. The set of all integer numbers is denoted by $\mathbb{Z}$. The non-negative integers are called {\bf{natural numbers}} $n \in \mathbb{N}_0 = \{ 0, 1, 2, \dots \}$.\\[1mm]&#10;For example, $1$, $2$, $875$, $-15$, $-83$, and $0$ are integers, while $\tfrac{2}{3}$, $8.71$, and $\sqrt{2}$ are not.&#10;&#10;\vspace{0.5cm}&#10;A {\bf{rational number}} $r \in \mathbb{Q}$ is a number that can be expressed as the quotient $\frac{a}{b}$ of two integers $a, b \in \mathbb{Z}$, where $b \neq 0$.\\[1mm]&#10;For example, $\tfrac{2}{3}$, $\tfrac{8}{5}$, and $-\tfrac{4}{7}$ are rational numbers, as are\\[-2mm]&#10;$$&#10;-6 \tfrac{1}{2} \, \, = \, \, - \frac{13}{2} \quad \text{and} \quad 0.25 \, \, = \, \, \frac{25}{100} \, \, = \, \, \frac{1}{4} \, .&#10;$$&#10;}}&#10;\end{minipage}&#10;\end{document}"/>
  <p:tag name="IGUANATEXSIZE" val="20"/>
  <p:tag name="IGUANATEXCURSOR" val="53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99,2126"/>
  <p:tag name="LATEXADDIN" val="\documentclass{article}\pagestyle{empty}&#10;\usepackage{amsmath}&#10;\usepackage{amsfonts}&#10;\usepackage{amssymb}&#10;\begin{document}&#10;\begin{minipage}{9.6 cm}&#10;{\sffamily{&#10;$\mathbb{R} \setminus \mathbb{Q}$&#10;}}&#10;\end{minipage}&#10;\end{document}"/>
  <p:tag name="IGUANATEXSIZE" val="20"/>
  <p:tag name="IGUANATEXCURSOR" val="18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89,23882"/>
  <p:tag name="LATEXADDIN" val="\documentclass{article}\pagestyle{empty}&#10;\usepackage{amsmath}&#10;\usepackage{amsfonts}&#10;\usepackage{amssymb}&#10;\begin{document}&#10;\begin{minipage}{9.6 cm}&#10;{\sffamily{&#10;$\mathbb{Q}$&#10;}}&#10;\end{minipage}&#10;\end{document}"/>
  <p:tag name="IGUANATEXSIZE" val="20"/>
  <p:tag name="IGUANATEXCURSOR" val="1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76,49047"/>
  <p:tag name="LATEXADDIN" val="\documentclass{article}\pagestyle{empty}&#10;\usepackage{amsmath}&#10;\usepackage{amsfonts}&#10;\usepackage{amssymb}&#10;\begin{document}&#10;\begin{minipage}{9.6 cm}&#10;{\sffamily{&#10;$\mathbb{Z}$&#10;}}&#10;\end{minipage}&#10;\end{document}"/>
  <p:tag name="IGUANATEXSIZE" val="20"/>
  <p:tag name="IGUANATEXCURSOR" val="1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,7368"/>
  <p:tag name="ORIGINALWIDTH" val="131,9835"/>
  <p:tag name="LATEXADDIN" val="\documentclass{article}\pagestyle{empty}&#10;\usepackage{amsmath}&#10;\usepackage{amsfonts}&#10;\usepackage{amssymb}&#10;\begin{document}&#10;\begin{minipage}{9.6 cm}&#10;{\sffamily{&#10;$\mathbb{N}_0$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69,217"/>
  <p:tag name="ORIGINALWIDTH" val="3395,576"/>
  <p:tag name="LATEXADDIN" val="\documentclass{article}\pagestyle{empty}&#10;\usepackage{amsmath}&#10;\usepackage{amsfonts}&#10;\usepackage{amssymb}&#10;\begin{document}&#10;\begin{minipage}{9.6 cm}&#10;{\sffamily{&#10;Every integer is a rational number since it can be expressed as itself divided by 1.&#10;When expressed in decimal form, rational numbers are either terminating or infinitely&#10;repeating decimals.\\[1mm]&#10;For example:\\[-2mm]&#10;$$&#10;\frac{5}{8} \, \, = \, \, 0.625 \, , \quad \frac{1}{3} \, \, = \, \, 0.33\dots \, , \quad \text{and} \quad&#10;\frac{13}{11} \, \, = \, \, 1.181818\dots \, .&#10;$$&#10;&#10;\vspace{0.2cm}&#10;{\bf{We have:}} $\mathbb{N}_0 \subset \mathbb{Z} \subset \mathbb{Q}$.&#10;&#10;\vspace{0.5cm}&#10;A number that cannot be expressed as the quotient of two integers is called an&#10;{\bf{irrational number}}.\\[1mm]&#10;For example,\\[-2mm]&#10;$$&#10;\sqrt{2} \, \, \approx \, \, 1.41421356 \quad \text{and} \quad&#10;\pi \, \, \approx \, \, 3.14159265&#10;$$&#10;are irrational numbers.&#10;}}&#10;\end{minipage}&#10;\end{document}"/>
  <p:tag name="IGUANATEXSIZE" val="20"/>
  <p:tag name="IGUANATEXCURSOR" val="46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99,2126"/>
  <p:tag name="LATEXADDIN" val="\documentclass{article}\pagestyle{empty}&#10;\usepackage{amsmath}&#10;\usepackage{amsfonts}&#10;\usepackage{amssymb}&#10;\begin{document}&#10;\begin{minipage}{9.6 cm}&#10;{\sffamily{&#10;$\mathbb{R} \setminus \mathbb{Q}$&#10;}}&#10;\end{minipage}&#10;\end{document}"/>
  <p:tag name="IGUANATEXSIZE" val="20"/>
  <p:tag name="IGUANATEXCURSOR" val="18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89,23882"/>
  <p:tag name="LATEXADDIN" val="\documentclass{article}\pagestyle{empty}&#10;\usepackage{amsmath}&#10;\usepackage{amsfonts}&#10;\usepackage{amssymb}&#10;\begin{document}&#10;\begin{minipage}{9.6 cm}&#10;{\sffamily{&#10;$\mathbb{Q}$&#10;}}&#10;\end{minipage}&#10;\end{document}"/>
  <p:tag name="IGUANATEXSIZE" val="20"/>
  <p:tag name="IGUANATEXCURSOR" val="1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76,49047"/>
  <p:tag name="LATEXADDIN" val="\documentclass{article}\pagestyle{empty}&#10;\usepackage{amsmath}&#10;\usepackage{amsfonts}&#10;\usepackage{amssymb}&#10;\begin{document}&#10;\begin{minipage}{9.6 cm}&#10;{\sffamily{&#10;$\mathbb{Z}$&#10;}}&#10;\end{minipage}&#10;\end{document}"/>
  <p:tag name="IGUANATEXSIZE" val="20"/>
  <p:tag name="IGUANATEXCURSOR" val="1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,7368"/>
  <p:tag name="ORIGINALWIDTH" val="131,9835"/>
  <p:tag name="LATEXADDIN" val="\documentclass{article}\pagestyle{empty}&#10;\usepackage{amsmath}&#10;\usepackage{amsfonts}&#10;\usepackage{amssymb}&#10;\begin{document}&#10;\begin{minipage}{9.6 cm}&#10;{\sffamily{&#10;$\mathbb{N}_0$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75,216"/>
  <p:tag name="ORIGINALWIDTH" val="3394,826"/>
  <p:tag name="LATEXADDIN" val="\documentclass{article}\pagestyle{empty}&#10;\usepackage{amsmath}&#10;\usepackage{amsfonts}&#10;\usepackage{amssymb}&#10;\begin{document}&#10;\begin{minipage}{9.6 cm}&#10;{\sffamily{&#10;The rational numbers and irrational numbers form the {\bf{real numbers}} $\mathbb{R}$ and can be&#10;visualized geometrically as points on a line, called the {\bf{real number line}}.\\[1mm]&#10;To construct such a representation,&#10;\begin{itemize}&#10;\item choose a point on a line as the location of the number $0$. This&#10;is called the {\bf{origin}}.\\[-6mm]&#10;\item Select a point to represent the number $1$. This determines the&#10;scale of the number line, and each number is located an appropriate distance (multiple&#10;of $1$) from the origin.\\[-6mm]&#10;\item If the line is horizontal, the positive numbers are located to&#10;the right of the origin and the negative numbers to the left, as indicated in the figure.\\[-6mm]&#10;\item The {\bf{coordinate}} of a particular point on the line is the number associated with it.&#10;\end{itemize}&#10;}}&#10;\end{minipage}&#10;\end{document}"/>
  <p:tag name="IGUANATEXSIZE" val="20"/>
  <p:tag name="IGUANATEXCURSOR" val="86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99,2126"/>
  <p:tag name="LATEXADDIN" val="\documentclass{article}\pagestyle{empty}&#10;\usepackage{amsmath}&#10;\usepackage{amsfonts}&#10;\usepackage{amssymb}&#10;\begin{document}&#10;\begin{minipage}{9.6 cm}&#10;{\sffamily{&#10;$\mathbb{R} \setminus \mathbb{Q}$&#10;}}&#10;\end{minipage}&#10;\end{document}"/>
  <p:tag name="IGUANATEXSIZE" val="20"/>
  <p:tag name="IGUANATEXCURSOR" val="18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89,23882"/>
  <p:tag name="LATEXADDIN" val="\documentclass{article}\pagestyle{empty}&#10;\usepackage{amsmath}&#10;\usepackage{amsfonts}&#10;\usepackage{amssymb}&#10;\begin{document}&#10;\begin{minipage}{9.6 cm}&#10;{\sffamily{&#10;$\mathbb{Q}$&#10;}}&#10;\end{minipage}&#10;\end{document}"/>
  <p:tag name="IGUANATEXSIZE" val="20"/>
  <p:tag name="IGUANATEXCURSOR" val="1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76,49047"/>
  <p:tag name="LATEXADDIN" val="\documentclass{article}\pagestyle{empty}&#10;\usepackage{amsmath}&#10;\usepackage{amsfonts}&#10;\usepackage{amssymb}&#10;\begin{document}&#10;\begin{minipage}{9.6 cm}&#10;{\sffamily{&#10;$\mathbb{Z}$&#10;}}&#10;\end{minipage}&#10;\end{document}"/>
  <p:tag name="IGUANATEXSIZE" val="20"/>
  <p:tag name="IGUANATEXCURSOR" val="16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,7368"/>
  <p:tag name="ORIGINALWIDTH" val="131,9835"/>
  <p:tag name="LATEXADDIN" val="\documentclass{article}\pagestyle{empty}&#10;\usepackage{amsmath}&#10;\usepackage{amsfonts}&#10;\usepackage{amssymb}&#10;\begin{document}&#10;\begin{minipage}{9.6 cm}&#10;{\sffamily{&#10;$\mathbb{N}_0$&#10;}}&#10;\end{minipage}&#10;\end{document}"/>
  <p:tag name="IGUANATEXSIZE" val="20"/>
  <p:tag name="IGUANATEXCURSOR" val="1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84,065"/>
  <p:tag name="ORIGINALWIDTH" val="4459,693"/>
  <p:tag name="LATEXADDIN" val="\documentclass{article}\pagestyle{empty}&#10;\usepackage{amsmath}&#10;\usepackage{amsfonts}&#10;\usepackage{amssymb}&#10;\begin{document}&#10;\begin{minipage}{12.6 cm}&#10;{\sffamily{&#10;If $a$ and $b$ are real numbers, i.e. $a,b \in \mathbb{R}$, and $a$ is to the right of $b$ on the number line, we say that&#10;{\bf{$a$ is greater than $b$}} and write $a &gt; b$. If $a$ is to the left of $b$, we say that {\bf{$a$ is less than $b$}} and write $a &lt; b$. For example,\\[-2mm]&#10;$$&#10;5 \, \, &gt; \, \, 2 \, , \quad -12 \, \, &lt; \, \, 0 \, , \quad \text{and} \quad -8.2 \, \, &lt; \, \, -2.4 \, .&#10;$$&#10;Moreover,&#10;$$&#10;\tfrac{6}{7} \, \, &lt; \, \, \tfrac{7}{8}&#10;$$&#10;as we can see by noting that (common denominator)\\[-2mm]&#10;$$&#10;\tfrac{6}{7} \, \, = \, \, \tfrac{48}{56} \quad \text{and} \quad \tfrac{7}{8} \, \, = \, \, \tfrac{49}{56} \, .&#10;$$&#10;}}&#10;\end{minipage}&#10;\end{document}"/>
  <p:tag name="IGUANATEXSIZE" val="20"/>
  <p:tag name="IGUANATEXCURSOR" val="6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88,9389"/>
  <p:tag name="ORIGINALWIDTH" val="4458,193"/>
  <p:tag name="LATEXADDIN" val="\documentclass{article}\pagestyle{empty}&#10;\usepackage{amsmath}&#10;\usepackage{amsfonts}&#10;\usepackage{amssymb}&#10;\begin{document}&#10;\begin{minipage}{12.6 cm}&#10;{\sffamily{&#10;The symbol $\geq$ stands for {\bf{greater than or equal to}}, and the symbol $\leq$ stands for {\bf{less than or equal to}}. For example,\\[-2mm]&#10;$$&#10;-3 \, \, \geq \, \, -4 \, , \quad 3 \, \, \geq \, \, -3 \, , \quad -4 \, \, \leq \, \, -3 \, , \quad \text{and} \quad -4 \, \, \leq \, \, -4 \, .&#10;$$&#10;}}&#10;\end{minipage}&#10;\end{document}"/>
  <p:tag name="IGUANATEXSIZE" val="20"/>
  <p:tag name="IGUANATEXCURSOR" val="3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8,8752"/>
  <p:tag name="ORIGINALWIDTH" val="4448,444"/>
  <p:tag name="LATEXADDIN" val="\documentclass{article}\pagestyle{empty}&#10;\usepackage{amsmath}&#10;\usepackage{amsfonts}&#10;\usepackage{amssymb}&#10;\begin{document}&#10;\begin{minipage}{12.6 cm}&#10;{\sffamily{&#10;{\bf{Properties of Inequalities:}}&#10;\begin{itemize}&#10;\item[{\bf{1)}}] {\bf{Transitive property:}} If $a &gt; b$ and $b &gt; c$, then $a &gt; c$.&#10;\item[{\bf{2)}}] {\bf{Additive property:}} If $a &gt; b$ and $c \geq d$, then $a+c &gt; b + d$.&#10;\item[{\bf{3)}}] {\bf{Multiplicative property:}} If $a &gt; b$ and $c &gt; 0$, then $ac &gt; bc$, but if $a &gt; b$ and $c &lt; 0$, then $ac &lt; bc$.&#10;\end{itemize}&#10;}}&#10;\end{minipage}&#10;\end{document}"/>
  <p:tag name="IGUANATEXSIZE" val="20"/>
  <p:tag name="IGUANATEXCURSOR" val="51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8,4477"/>
  <p:tag name="ORIGINALWIDTH" val="4451,444"/>
  <p:tag name="LATEXADDIN" val="\documentclass{article}\pagestyle{empty}&#10;\usepackage{amsmath}&#10;\usepackage{amsfonts}&#10;\usepackage{amssymb}&#10;\begin{document}&#10;\begin{minipage}{12.6 cm}&#10;{\sffamily{&#10;Note, especially property {\bf{3)}}, which states that the direction of an inequality is preserved if both&#10;sides are multiplied by a positive number, but is reversed if the multiplier is negative.}}&#10;\end{minipage}&#10;\end{document}"/>
  <p:tag name="IGUANATEXSIZE" val="20"/>
  <p:tag name="IGUANATEXCURSOR" val="16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8,6577"/>
  <p:tag name="ORIGINALWIDTH" val="3874,016"/>
  <p:tag name="LATEXADDIN" val="\documentclass{article}\pagestyle{empty}&#10;\usepackage{amsmath}&#10;\usepackage{amsfonts}&#10;\usepackage{amssymb}&#10;\begin{document}&#10;\begin{minipage}{12.6 cm}&#10;{\sffamily{&#10;{\bf{Examples:}}&#10;\begin{itemize}&#10;\item Since $7 &gt; 3$, we have $7-9 &gt; 3-9$ or $-2 &gt; -6$.\\[-6mm]&#10;\item Since $5 &gt; 2$ and $3 &gt; 0$, it follows that $5 \cdot 3 &gt; 2 \cdot 3$, or $15 &gt; 6$.\\[-6mm]&#10;\item Since $5 &gt; 2$ and $-2 &lt; 0$, we have $5 \cdot (-2) &lt; 2 \cdot (-2)$, or $-10 &lt; -4$.&#10;\end{itemize}&#10;}}&#10;\end{minipage}&#10;\end{document}"/>
  <p:tag name="IGUANATEXSIZE" val="20"/>
  <p:tag name="IGUANATEXCURSOR" val="35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2,171"/>
  <p:tag name="ORIGINALWIDTH" val="4453,694"/>
  <p:tag name="LATEXADDIN" val="\documentclass{article}\pagestyle{empty}&#10;\usepackage{amsmath}&#10;\usepackage{amsfonts}&#10;\usepackage{amssymb}&#10;\begin{document}&#10;\begin{minipage}{12.6 cm}&#10;{\sffamily{&#10;A real number is said to satisfy a particular inequality involving a variable if the&#10;inequality is satisfied when the number is substituted for the variable.\\[1mm]&#10;The inequality&#10;is said to be {\bf{solved}} when all numbers that satisfy it have been found.\\[1mm]&#10;The set of all solutions is called the {\bf{solution set}} $\mathbb{L}$ of the inequality.&#10;}}&#10;\end{minipage}&#10;\end{document}"/>
  <p:tag name="IGUANATEXSIZE" val="20"/>
  <p:tag name="IGUANATEXCURSOR" val="32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37,983"/>
  <p:tag name="ORIGINALWIDTH" val="4453,694"/>
  <p:tag name="LATEXADDIN" val="\documentclass{article}\pagestyle{empty}&#10;\usepackage{amsmath}&#10;\usepackage{amsfonts}&#10;\usepackage{amssymb}&#10;\begin{document}&#10;\begin{minipage}{12.6 cm}&#10;{\sffamily{&#10;{\bf{Example: (Solving an Inequality)}}\\[1mm]&#10;Solve the two-sided inequality $-5 &lt; 2x - 3 \leq 1$.&#10;&#10;\vspace{0.4cm}&#10;{\bf{Solution:}}\\[1mm]&#10;Add $3$ to both sides of the inequality -- property {\bf{2)}} -- to obtain\\[-1mm]&#10;$$&#10;-2 \, \, &lt; \, \, 2x \, \, \leq \, \, 4 \, .&#10;$$&#10;Then multiply each side of this new inequality by $\tfrac{1}{2}$:\\[-1mm]&#10;$$&#10;-1 \, \, &lt; \, \, x \, \, \leq \, \, 2 \, .&#10;$$&#10;Thus the solution set is comprised of all real numbers between $-1$ and $2$, including&#10;$2$ (but not $-1$), i.e.\\[-2mm]&#10;$$&#10;\mathbb{L} \, \, = \, \, \left\{ \, x \in \mathbb{R} \, : \, -1 \, &lt; \, x \, \leq \, 2 \, \right\}&#10;\, \, = \, \, (-1, 2] \, .&#10;$$&#10;}}&#10;\end{minipage}&#10;\end{document}"/>
  <p:tag name="IGUANATEXSIZE" val="20"/>
  <p:tag name="IGUANATEXCURSOR" val="6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76,341"/>
  <p:tag name="ORIGINALWIDTH" val="4457,443"/>
  <p:tag name="LATEXADDIN" val="\documentclass{article}\pagestyle{empty}&#10;\usepackage{amsmath}&#10;\usepackage{amsfonts}&#10;\usepackage{amssymb}&#10;\begin{document}&#10;\begin{minipage}{12.6 cm}&#10;{\sffamily{&#10;A set of real numbers that can be represented on the number line by a line segment&#10;is called an {\bf{interval}}.\\[1mm]&#10;Inequalities can be used to describe intervals.\\[1mm]&#10;For example, the interval $a \leq x &lt; b$ consists of all real numbers $x$ that are between $a$ and $b$, including&#10;$a$ but excluding $b$, see the figure.\\[1mm]&#10;The numbers $a$ and $b$ are known as the {\bf{endpoints}} of the interval.\\[1mm]&#10;The square bracket at $a$ indicates that a is&#10;included in the interval, while the rounded bracket at $b$ indicates that $b$ is excluded.}}&#10;\end{minipage}&#10;\end{document}"/>
  <p:tag name="IGUANATEXSIZE" val="20"/>
  <p:tag name="IGUANATEXCURSOR" val="55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58,005"/>
  <p:tag name="ORIGINALWIDTH" val="2422,198"/>
  <p:tag name="LATEXADDIN" val="\documentclass{article}\pagestyle{empty}&#10;\usepackage{amsmath}&#10;\usepackage{amsfonts}&#10;\usepackage{amssymb}&#10;\begin{document}&#10;\begin{minipage}{12.6 cm}&#10;{\sffamily{&#10;{\bf{Example:}}\\[1mm]&#10;Use inequalities to describe the given intervals.&#10;&#10;\vspace{2.5cm}&#10;{\bf{Solution:}}&#10;\begin{itemize}&#10;\item[{\bf{(a)}}] $x \, \leq \, 3$\\[-6mm]&#10;\item[{\bf{(b)}}] $x \, &gt; \, 2$\\[-6mm]&#10;\item[{\bf{(c)}}] $-2 \, &lt; \, x \, \leq \, 3$&#10;\end{itemize}&#10;}}&#10;\end{minipage}&#10;\end{document}"/>
  <p:tag name="IGUANATEXSIZE" val="20"/>
  <p:tag name="IGUANATEXCURSOR" val="2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97,825"/>
  <p:tag name="ORIGINALWIDTH" val="2468,692"/>
  <p:tag name="LATEXADDIN" val="\documentclass{article}\pagestyle{empty}&#10;\usepackage{amsmath}&#10;\usepackage{amsfonts}&#10;\usepackage{amssymb}&#10;\begin{document}&#10;\begin{minipage}{7 cm}&#10;{\sffamily{&#10;{\bf{Example:}}\\[1mm]&#10;Represent each of these intervals as a line segment on a number line.&#10;\begin{itemize}&#10;\item[{\bf{a.}}] $x \, &lt; \, -1$\\[-6mm]&#10;\item[{\bf{b.}}] $-1 \, \leq \, x \, \leq 2$\\[-6mm]&#10;\item[{\bf{c.}}] $x &gt; 2$&#10;\end{itemize}&#10;\vspace{0.3cm}&#10;{\bf{Solution:}}&#10;}}&#10;\end{minipage}&#10;\end{document}"/>
  <p:tag name="IGUANATEXSIZE" val="20"/>
  <p:tag name="IGUANATEXCURSOR" val="42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2,4185"/>
  <p:tag name="ORIGINALWIDTH" val="4455,193"/>
  <p:tag name="LATEXADDIN" val="\documentclass{article}\pagestyle{empty}&#10;\usepackage{amsmath}&#10;\usepackage{amsfonts}&#10;\usepackage{amssymb}&#10;\begin{document}&#10;\begin{minipage}{12.6 cm}&#10;{\sffamily{&#10;The {\bf{absolute value}} of a real number $x$, denoted by $|x|$, is the distance from $x$ to $0$&#10;on a number line. Since distance is always nonnegative, it follows that $|x| \geq 0$.\\&#10;For example,\\[-2mm]&#10;$$&#10;|4| \, \, = \, \, 4 \, , \quad |-4| \, \, = \, \, 4 \, , \quad |0| \, \, = \, \, 0 \, , \quad |5-9| \, \, = \, \, 4 \, \quad&#10;\text{and} \quad&#10;|\sqrt{3} - 3| \, \, = \, \, 3 - \sqrt{3} \, .&#10;$$&#10;}}&#10;\end{minipage}&#10;\end{document}"/>
  <p:tag name="IGUANATEXSIZE" val="20"/>
  <p:tag name="IGUANATEXCURSOR" val="56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51,931"/>
  <p:tag name="ORIGINALWIDTH" val="3603,3"/>
  <p:tag name="LATEXADDIN" val="\documentclass{article}\pagestyle{empty}&#10;\usepackage{amsmath}&#10;\usepackage{amsfonts}&#10;\usepackage{amssymb}&#10;\begin{document}&#10;\begin{minipage}{12.6 cm}&#10;{\sffamily{&#10;{\bf{Absolute Value:}}&#10;For any real number $x$, the absolute value of $x$ is\\[-2mm]&#10;$$&#10;|x| \, \, = \, \left\{ \begin{array}{r c l}&#10;x \, , &amp; &amp; \text{if $x \geq 0$}\\[1mm]&#10;-x \, , &amp; &amp; \text{if $x &lt; 0$}&#10;\end{array} \right.&#10;$$&#10;}}&#10;\end{minipage}&#10;\end{document}"/>
  <p:tag name="IGUANATEXSIZE" val="20"/>
  <p:tag name="IGUANATEXCURSOR" val="24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8,4177"/>
  <p:tag name="ORIGINALWIDTH" val="3930,259"/>
  <p:tag name="LATEXADDIN" val="\documentclass{article}\pagestyle{empty}&#10;\usepackage{amsmath}&#10;\usepackage{amsfonts}&#10;\usepackage{amssymb}&#10;\usepackage{multicol}&#10;\begin{document}&#10;\begin{minipage}{12.6 cm}&#10;{\sffamily{&#10;{\bf{Properties of the Absolute Value:}} Let $a$ and $b$ be real numbers, then\\[-6mm]&#10;\begin{multicols}{2}&#10;\begin{enumerate}&#10;\item $|-a| = |a|$&#10;\item $|a + b| \leq |a| + |b|$ (triange inequality)&#10;\item $|a \cdot b| = |a| \cdot |b|$&#10;\item $\left| \frac{a}{b} \right| = \frac{|a|}{|b|}$ if $b \neq 0$&#10;\end{enumerate}&#10;\end{multicols}&#10;}}&#10;\end{minipage}&#10;\end{document}"/>
  <p:tag name="IGUANATEXSIZE" val="20"/>
  <p:tag name="IGUANATEXCURSOR" val="48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98,088"/>
  <p:tag name="ORIGINALWIDTH" val="3396,326"/>
  <p:tag name="LATEXADDIN" val="\documentclass{article}\pagestyle{empty}&#10;\usepackage{amsmath}&#10;\usepackage{amsfonts}&#10;\usepackage{amssymb}&#10;\begin{document}&#10;\begin{minipage}{9.6 cm}&#10;{\sffamily{&#10;The distance on a number line between any two numbers a and b is the absolute&#10;value of their difference taken in either order ($a-b$ or $b-a$).\\[1mm]&#10;For instance, the distance between $a = -2$ and $b = 3$ is&#10;$$&#10;|-2-3| \, \, = \, \, 5 \, .&#10;$$&#10;The solution set of an inequality of the form $|x| \leq c$ for $c &gt; 0$ is the interval &#10;$-c \leq x \leq c$, that is, $[-c, c]$.&#10;}}&#10;\end{minipage}&#10;\end{document}"/>
  <p:tag name="IGUANATEXSIZE" val="20"/>
  <p:tag name="IGUANATEXCURSOR" val="52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9,115"/>
  <p:tag name="ORIGINALWIDTH" val="4450,694"/>
  <p:tag name="LATEXADDIN" val="\documentclass{article}\pagestyle{empty}&#10;\usepackage{amsmath}&#10;\usepackage{amsfonts}&#10;\usepackage{amssymb}&#10;\begin{document}&#10;\begin{minipage}{12.6 cm}&#10;{\sffamily{&#10;{\bf{Example: (Solving an Absolute Value Inequality)}}\\[1mm]&#10;Find the interval consisting of all real numbers $x$ such that $|x-1| \leq 3$.&#10;&#10;\vspace{0.3cm}&#10;{\bf{Solution:}}\\[1mm]&#10;In geometric terms, the numbers $x$ for which $|x-1| \leq 3$ are those whose distance&#10;from $1$ is less than or equal to $3$.\\[1mm]&#10;As illustrated below, these are the numbers that satisfy $-2 \leq x \leq 4$.&#10;}}&#10;\end{minipage}&#10;\end{document}"/>
  <p:tag name="IGUANATEXSIZE" val="20"/>
  <p:tag name="IGUANATEXCURSOR" val="51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5,084"/>
  <p:tag name="ORIGINALWIDTH" val="4458,193"/>
  <p:tag name="LATEXADDIN" val="\documentclass{article}\pagestyle{empty}&#10;\usepackage{amsmath}&#10;\usepackage{amsfonts}&#10;\usepackage{amssymb}&#10;\begin{document}&#10;\begin{minipage}{12.6 cm}&#10;{\sffamily{&#10;To find this interval algebraically, without relying on the geometry, rewrite the&#10;inequality $|x-1| \leq 3$ as&#10;$$&#10;-3 \, \, \leq \, \, x - 1 \, \, \leq 3&#10;$$&#10;and add $1$ to each part to get&#10;$$&#10;-3 + 1 \, \, \leq \, \, x-1 +1 \, \, \leq \, \, 3 + 1&#10;$$&#10;or&#10;$$&#10;-2 \, \, \leq \, \, x \, \, \leq \, \, 4 \, .&#10;$$&#10;}}&#10;\end{minipage}&#10;\end{document}"/>
  <p:tag name="IGUANATEXSIZE" val="20"/>
  <p:tag name="IGUANATEXCURSOR" val="46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83,277"/>
  <p:tag name="ORIGINALWIDTH" val="4455,943"/>
  <p:tag name="LATEXADDIN" val="\documentclass{article}\pagestyle{empty}&#10;\usepackage{amsmath}&#10;\usepackage{amsfonts}&#10;\usepackage{amssymb}&#10;\begin{document}&#10;\begin{minipage}{12.6 cm}&#10;{\sffamily{&#10;{\bf{Integer Powers:}} If $a$ is a real number and $n$ is a positive integer, the expression&#10;$$&#10;a^n \, \, = \, \, \underbrace{\, \, a \cdot a \cdot \dots \cdot a \, \,}_{\text{$n$ terms}}&#10;$$&#10;indicates that $a$ is to be multiplied by itself $n$ times. This number $a$ is called the {\bf{base}}&#10;of the {\bf{exponential expression}} $a^n$, and $n$ is called the exponent.\\[2mm]&#10;{\bf{Negative Integer Powers:}} If $a \neq 0$, we define&#10;$$&#10;a^{-n} \, \, = \, \, \frac{1}{a^n} \qquad \text{and} \qquad a^0 \, \, = \, \, 1 \, .&#10;$$&#10;Note that $0^0$ is not defined.&#10;}}&#10;\end{minipage}&#10;\end{document}"/>
  <p:tag name="IGUANATEXSIZE" val="20"/>
  <p:tag name="IGUANATEXCURSOR" val="5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9,231"/>
  <p:tag name="ORIGINALWIDTH" val="4459,693"/>
  <p:tag name="LATEXADDIN" val="\documentclass{article}\pagestyle{empty}&#10;\usepackage{amsmath}&#10;\usepackage{amsfonts}&#10;\usepackage{amssymb}&#10;\begin{document}&#10;\begin{minipage}{12.6 cm}&#10;{\sffamily{&#10;{\bf{Reciprocal Integer Powers (Roots):}} If $m$ is a positive integer, then $a^{1/m}$ denotes the number whose $m$th power is $a$.&#10;This is called the {\bf{$m$th root}} of $a$ and is also denoted by $\sqrt[m]{a}$, that is,\\&#10;$$&#10;a^{1/m} \, \, = \, \, \sqrt[m]{a} \, .&#10;$$&#10;The $m$th root of a negative number is not defined when $m$ is even. For example, $\sqrt[4]{-5}$&#10;is not defined since there is no real number whose $4$th power is $-5$.\\[2mm]&#10;By convention, if $m$ is even, $a^{1/m}$ is taken to be positive even when there is a&#10;negative number whose $m$th power is $a$. For example, $2^4$ and $(-2)^4$ both equal $16$,&#10;but the $4$th root of $16$ is defined to be $2$. Thus,&#10;$$&#10;\sqrt[4]{16} \, \, = \, \, 16^{1/4} \, \, = \, \, 2&#10;$$&#10;not $\pm 2$.&#10;}}&#10;\end{minipage}&#10;\end{document}"/>
  <p:tag name="IGUANATEXSIZE" val="20"/>
  <p:tag name="IGUANATEXCURSOR" val="4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50,019"/>
  <p:tag name="ORIGINALWIDTH" val="4457,443"/>
  <p:tag name="LATEXADDIN" val="\documentclass{article}\pagestyle{empty}&#10;\usepackage{amsmath}&#10;\usepackage{amsfonts}&#10;\usepackage{amssymb}&#10;\begin{document}&#10;\begin{minipage}{12.6 cm}&#10;{\sffamily{&#10;{\bf{Fractional Exponents:}} Finally, we write $a^{n/m}$ to denote the $n$th power of the $m$th root of the real number&#10;$a$, which is the same as the $m$th root of the $n$th power. That is,&#10;$$&#10;a^{n/m} \, \, = \, \, \left( a^{1/m} \right)^n \, \, = \, \, \left( a^n \right)^{1/m} \, .&#10;$$&#10;For example,&#10;$$&#10;8^{-2/3} \, \, = \, \, \left( 8^{-2} \right)^{1/3} \, \, = \, \, \left( \frac{1}{8^2} \right)^{1/3} \, \, = \, \,&#10;\left( \frac{1}{64} \right)^{1/3} \, \, = \, \, \frac{1}{4}&#10;$$&#10;or, equivalently,&#10;$$&#10;8^{-2/3} \, \, = \, \, \left( 8^{1/3} \right)^{-2} \, \, = \, \, 2^{-2} \, \, = \, \, \frac{1}{2^2} \, \, = \, \, \frac{1}{4} \, .&#10;$$&#10;}}&#10;\end{minipage}&#10;\end{document}"/>
  <p:tag name="IGUANATEXSIZE" val="20"/>
  <p:tag name="IGUANATEXCURSOR" val="79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65,242"/>
  <p:tag name="ORIGINALWIDTH" val="3221,598"/>
  <p:tag name="LATEXADDIN" val="\documentclass{article}\pagestyle{empty}&#10;\usepackage{amsmath}&#10;\usepackage{amsfonts}&#10;\usepackage{amssymb}&#10;\begin{document}&#10;\begin{minipage}{12.6 cm}&#10;{\sffamily{&#10;{\bf{Example: (Evaluating Expressions with Exponents)}}\\[1mm]&#10;Evaluate these expressions (without using your calculator):&#10;$$&#10;{\bf{a)}} \quad 9^{1/2} \qquad \text{and} \qquad {\bf{b)}} \quad 27^{2/3} \, .&#10;$$&#10;&#10;\vspace{0.2cm}&#10;{\bf{Solution:}}\\[1mm]&#10;{\bf{a)}} We have&#10;$$&#10;9^{1/2} \, \, = \, \, \sqrt{9} \, \, = \, \, 3&#10;$$&#10;{\bf{b)}} We have&#10;$$&#10;27^{2/3} \, \, = \, \, \left(\sqrt[3]{27}\right)^2 \, \, = \, \, 3^2 \, \, = \, \, 9&#10;$$&#10;or&#10;$$&#10;27^{2/3} \, \, = \, \, \sqrt[3]{27^2} \, \, = \, \, \sqrt[3]{729} \, \, = \, \, 9&#10;$$&#10;&#10;&#10;}}&#10;\end{minipage}&#10;\end{document}"/>
  <p:tag name="IGUANATEXSIZE" val="20"/>
  <p:tag name="IGUANATEXCURSOR" val="32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48,819"/>
  <p:tag name="ORIGINALWIDTH" val="4455,943"/>
  <p:tag name="LATEXADDIN" val="\documentclass{article}\pagestyle{empty}&#10;\usepackage{amsmath}&#10;\usepackage{amsfonts}&#10;\usepackage{amssymb}&#10;\begin{document}&#10;\begin{minipage}{12.6 cm}&#10;{\sffamily{&#10;{\bf{Laws of Exponents:}}\\[1mm]&#10;For real numbers $a$, $b$ and integers $m$, $n$ the following laws are valid whenever the quantities are defined.&#10;\begin{description}&#10;\item[Identity Law:] If $a^m = a^n$, then $m = n$.&#10;\item[Product Law:]  $a^m \cdot a^n = a^{m+n}$.&#10;\item[Quotient Law:] $\frac{a^m}{a^n} = a^{m-n}$ if $a \neq 0$.&#10;\item[Power Law:] $(a^m)^n = a^{mn}$ and $(ab)^n = a^n \cdot b^n$.&#10;\end{description}&#10;}}&#10;\end{minipage}&#10;\end{document}"/>
  <p:tag name="IGUANATEXSIZE" val="20"/>
  <p:tag name="IGUANATEXCURSOR" val="50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7,747"/>
  <p:tag name="ORIGINALWIDTH" val="3595,801"/>
  <p:tag name="LATEXADDIN" val="\documentclass{article}\pagestyle{empty}&#10;\usepackage{amsmath}&#10;\usepackage{amsfonts}&#10;\usepackage{amssymb}&#10;\begin{document}&#10;\begin{minipage}{12.6 cm}&#10;{\sffamily{&#10;{\bf{Example: (Solving for an Exponent)}}\\[1mm]&#10;Solve each of these equations for $n$:&#10;$$&#10;{\bf{a)}} \quad \frac{a^5}{a^2} = a^n \qquad \text{and} \qquad {\bf{b)}} \quad (a^n)^5 = a^{20} \, .&#10;$$&#10;&#10;\vspace{0.2cm}&#10;{\bf{Solution:}}\\[1mm]&#10;{\bf{a)}} We have&#10;$$&#10;\frac{a^5}{a^2} \, \, = \, \, a^{5-2} \, \, = \, \, a^3 \, \, \stackrel{!}{=} \, \, a^n \qquad \Longrightarrow \qquad&#10;n \, \, = \, \, 3&#10;$$&#10;{\bf{b)}} We have&#10;$$&#10;(a^n)^5 \, \, = \, \, a^{5n} \, \, \stackrel{!}{=} \, \, a^{20} \, \, = \, \, a^{5 \cdot 4} \qquad \Longrightarrow \qquad&#10;n \, \, = \, \, 4&#10;$$&#10;&#10;&#10;}}&#10;\end{minipage}&#10;\end{document}"/>
  <p:tag name="IGUANATEXSIZE" val="20"/>
  <p:tag name="IGUANATEXCURSOR" val="2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3,6708"/>
  <p:tag name="ORIGINALWIDTH" val="4459,693"/>
  <p:tag name="LATEXADDIN" val="\documentclass{article}\pagestyle{empty}&#10;\usepackage{amsmath}&#10;\usepackage{amsfonts}&#10;\usepackage{amssymb}&#10;\begin{document}&#10;\begin{minipage}{12.6 cm}&#10;{\sffamily{&#10;Sometimes it is necessary, or at least desirable, to write a fraction so that either the&#10;numerator or denominator contains no roots. The algebraic procedure for achieving&#10;this is called {\bf{rationalizing}}.\\[2mm]&#10;The following example illustrates how a root is removed from the denominator.&#10;}}&#10;\end{minipage}&#10;\end{document}"/>
  <p:tag name="IGUANATEXSIZE" val="20"/>
  <p:tag name="IGUANATEXCURSOR" val="43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7,604"/>
  <p:tag name="ORIGINALWIDTH" val="4023,247"/>
  <p:tag name="LATEXADDIN" val="\documentclass{article}\pagestyle{empty}&#10;\usepackage{amsmath}&#10;\usepackage{amsfonts}&#10;\usepackage{amssymb}&#10;\begin{document}&#10;\begin{minipage}{12.6 cm}&#10;{\sffamily{&#10;{\bf{Example: (Rationalizing a Denominator)}}\\[1mm]&#10;Rationalize the denominator in the expression $\frac{5}{3 \sqrt{x}}$.&#10;&#10;\vspace{0.2cm}&#10;{\bf{Solution:}}\\[1mm]&#10;Multiply both the numerator and denominator of the given expression by $\sqrt{x}$:&#10;$$&#10;\frac{5}{3 \sqrt{x}} \, \, = \, \, \frac{5 \cdot \sqrt{x}}{3 \sqrt{x} \cdot \sqrt{x}} \, \, = \, \, \frac{5 \sqrt{x}}{3 x}&#10;$$&#10;}}&#10;\end{minipage}&#10;\end{document}"/>
  <p:tag name="IGUANATEXSIZE" val="20"/>
  <p:tag name="IGUANATEXCURSOR" val="53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03,487"/>
  <p:tag name="ORIGINALWIDTH" val="4457,443"/>
  <p:tag name="LATEXADDIN" val="\documentclass{article}\pagestyle{empty}&#10;\usepackage{amsmath}&#10;\usepackage{amsfonts}&#10;\usepackage{amssymb}&#10;\begin{document}&#10;\begin{minipage}{12.6 cm}&#10;{\sffamily{&#10;The algebraic identity ({\bf{Third Binomial Formula}})&#10;$$&#10;(x+y)(x-y) \, \, = \, \, x^2 - y^2&#10;$$&#10;can be used to rationalize fractions when the numerator or denominator contains a&#10;factor of the form $a + \sqrt{b}$.\\[2mm]&#10;The key lies in noting that the root can be removed from&#10;$a + \sqrt{b}$ by multiplying by the complementary expression $a - \sqrt{b}$ since&#10;$$&#10;(a + \sqrt{b}) (a - \sqrt{b}) \, \, = \, \, a^2 - (\sqrt{b})^2 \, \, = \, \, a^2 - b \, .&#10;$$&#10;An expression of the form $\sqrt{a} + b$ can be rationalized in a similar fashion by using&#10;its complement $\sqrt{a} - b$.\\[2mm]&#10;This procedure is illustrated in the following example.}}&#10;\end{minipage}&#10;\end{document}"/>
  <p:tag name="IGUANATEXSIZE" val="20"/>
  <p:tag name="IGUANATEXCURSOR" val="3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1,489"/>
  <p:tag name="ORIGINALWIDTH" val="4038,995"/>
  <p:tag name="LATEXADDIN" val="\documentclass{article}\pagestyle{empty}&#10;\usepackage{amsmath}&#10;\usepackage{amsfonts}&#10;\usepackage{amssymb}&#10;\begin{document}&#10;\begin{minipage}{12.6 cm}&#10;{\sffamily{&#10;{\bf{Example: (Rationalizing a Numerator)}}\\[1mm]&#10;Rationalize the numerator in the expression&#10;$$&#10;\frac{4 - \sqrt{3}}{7} \, .&#10;$$&#10;&#10;\vspace{0.2cm}&#10;{\bf{Solution:}}\\[1mm]&#10;We multiply both the numerator and denominator by $4 + \sqrt{3}$ and obtain&#10;\begin{eqnarray*}&#10;\frac{4 - \sqrt{3}}{7} &amp; = &amp; \frac{(4 - \sqrt{3}) \cdot (4 + \sqrt{3})}{7 \cdot (4 + \sqrt{3})}&#10;\, \, = \, \, \frac{4^2 - (\sqrt{3})^2}{7 \cdot (4 + \sqrt{3})} \, \, = \, \, \frac{16 - 3}{7 \cdot (4 + \sqrt{3})} \\[2mm]&#10;&amp; = &amp;&#10;\frac{13}{28 + 7 \sqrt{3}} \, .&#10;\end{eqnarray*}&#10;}}&#10;\end{minipage}&#10;\end{document}"/>
  <p:tag name="IGUANATEXSIZE" val="20"/>
  <p:tag name="IGUANATEXCURSOR" val="6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4,1696"/>
  <p:tag name="ORIGINALWIDTH" val="4449,194"/>
  <p:tag name="LATEXADDIN" val="\documentclass{article}\pagestyle{empty}&#10;\usepackage{amsmath}&#10;\usepackage{amsfonts}&#10;\usepackage{amssymb}&#10;\begin{document}&#10;\begin{minipage}{12.6 cm}&#10;{\sffamily{&#10;{\bf{Logarithms:}}\\[1mm]&#10;If $a$ is a positive number, then the logarithm of $a$ to the base $b$ ($b &gt; 0$, $b \neq 1$), denoted $\log_b(a)$, is the number $c$ such that by $b^c = a$;&#10;that is,\\[-3mm]&#10;$$&#10;c \, \, = \, \, \log_b(a) \qquad \text{if and only if} \qquad b^c \, \, =  \, \, a \qquad \text{for $a &gt; 0$} \, .&#10;$$&#10;}}&#10;\end{minipage}&#10;\end{document}"/>
  <p:tag name="IGUANATEXSIZE" val="20"/>
  <p:tag name="IGUANATEXCURSOR" val="29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71,841"/>
  <p:tag name="ORIGINALWIDTH" val="4454,443"/>
  <p:tag name="LATEXADDIN" val="\documentclass{article}\pagestyle{empty}&#10;\usepackage{amsmath}&#10;\usepackage{amsfonts}&#10;\usepackage{amssymb}&#10;\begin{document}&#10;\begin{minipage}{12.6 cm}&#10;{\sffamily{&#10;{\bf{Examples: (Evaluating Logarithms)}}&#10;\begin{itemize}&#10;\item The decadic logarithm: $\log_{10}(1000) \, \, = \, \, \lg(1000) \, \, = \, \, \lg(10^3) \, \, = \, \, 3$.&#10;\item The dyadic logarithm: $\log_2{32} \, \, = \, \, \textrm{ld}(32) \, \, = \, \, \textrm{ld}(2^5) \, \, = \, \, 5$.&#10;\item $\log_5\left( \tfrac{1}{125} \right) \, \, = \, \, \log_5( 5^{-3} ) \, \, = \, \, -3$.&#10;\item To solve $\log_4(x) = \tfrac{1}{2}$ we use that by definition $\log_4(x) = \tfrac{1}{2}$ is equivalent to&#10;$4^{1/2} = x$, hence $x = 2$.&#10;\end{itemize}&#10;}}&#10;\end{minipage}&#10;\end{document}"/>
  <p:tag name="IGUANATEXSIZE" val="20"/>
  <p:tag name="IGUANATEXCURSOR" val="19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60,518"/>
  <p:tag name="ORIGINALWIDTH" val="3628,797"/>
  <p:tag name="LATEXADDIN" val="\documentclass{article}\pagestyle{empty}&#10;\usepackage{amsmath}&#10;\usepackage{amsfonts}&#10;\usepackage{amssymb}&#10;\begin{document}&#10;\begin{minipage}{12.6 cm}&#10;{\sffamily{&#10;{\bf{Logarithmic Rules:}}\\[1mm]&#10;Let $b$ be any logarithmic base ($b&gt;0$, $b \neq 1$). Then\\[-2mm]&#10;$$&#10;\log_b(1) = 0 \qquad \text{and} \qquad \log_b(b) = 1 \, ,&#10;$$&#10;and if $u$ and $v$ are any positive numbers, we have\\[-5mm]&#10;\begin{itemize}&#10;\item The {\bf{equality rule}}: $\log_b(u) = \log_b(v)$ if and only if $u=v$.\\[-5mm]&#10;\item The {\bf{product rule}}: $\log_b(uv) = \log_b(u) + \log_b(v)$.\\[-5mm]&#10;\item The {\bf{power rule}}: $\log_b(u^r) = r \cdot \log_b(u)$ for any real number $r$.\\[-5mm]&#10;\item The {\bf{quotient rule}}: $\log_b(\tfrac{u}{v}) = \log_b(u) - \log_b(v)$.\\[-5mm]&#10;\item The {\bf{inversion rule}}: $\log_b(b^u) = u$.&#10;\end{itemize}&#10;}}&#10;\end{minipage}&#10;\end{document}"/>
  <p:tag name="IGUANATEXSIZE" val="20"/>
  <p:tag name="IGUANATEXCURSOR" val="76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46,232"/>
  <p:tag name="ORIGINALWIDTH" val="4397,451"/>
  <p:tag name="LATEXADDIN" val="\documentclass{article}\pagestyle{empty}&#10;\usepackage{amsmath}&#10;\usepackage{amsfonts}&#10;\usepackage{amssymb}&#10;\begin{document}&#10;\begin{minipage}{12.6 cm}&#10;{\sffamily{&#10;{\bf{Example: (Using Logarithmic Rules)}}\\[1mm]&#10;We have:\\[-5mm]&#10;\begin{itemize}&#10;\item $\log_5 \left( \tfrac{5}{3} \right) = \log_5(5) - \log_5(3) = 1 - \log_5(3)$.\\[-5mm]&#10;\item $\log_5(8) = \log_5(2^3) = 3 \log_5(2)$.\\[-5mm]&#10;\item $\log_5(36) = \log_5(2^2 3^2) = \log_5(2^2) + \log_5(3^2) = 2 \log_5(2) + 2 \log_5(3)$.\\[-5mm]&#10;\item $\log_3(x^3 y^{-4}) = \log_3(x^3) + \log_3(y^{-4}) = 3 \log_3(x) - 4 \log_3(y)$.&#10;\end{itemize}&#10;We have:\\[-5mm]&#10;\begin{eqnarray*}&#10;\log_7(x^3 \sqrt{1-y^2}) &amp; = &amp; \log_7(x^3) + \log_7((1-y^2)^{1/2}) \, \, = \, \, 3 \log_7(x) + \tfrac{1}{2} \log_7(1-y^2) \\[1mm]&#10;&amp; = &amp; 3 \log_7(x) + \tfrac{1}{2} \log_7((1-y)(1+y)) \\[1mm]&#10;&amp; = &amp; 3 \log_7(x) + \tfrac{1}{2} \log_7(1-y) + \tfrac{1}{2} \log_7(1+y)&#10;\end{eqnarray*}&#10;}}&#10;\end{minipage}&#10;\end{document}"/>
  <p:tag name="IGUANATEXSIZE" val="20"/>
  <p:tag name="IGUANATEXCURSOR" val="7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75,6656"/>
  <p:tag name="ORIGINALWIDTH" val="2937,383"/>
  <p:tag name="LATEXADDIN" val="\documentclass{article}\pagestyle{empty}&#10;\usepackage{amsmath}&#10;\usepackage{amsfonts}&#10;\usepackage{amssymb}&#10;\begin{document}&#10;\begin{minipage}{12.6 cm}&#10;{\sffamily{&#10;{\bf{Conversion Formula for Logarithms:}}\\[1mm]&#10;If $a$ and $b_1, b_2$ are positive numbers with $b_1, b_2 \neq 1$, then\\[-2mm]&#10;$$&#10;\log_{b_1}(a) \, \, = \, \, \frac{\log_{b_2}(a)}{\log_{b_2}(b_1)}&#10;$$&#10;}}&#10;\end{minipage}&#10;\end{document}"/>
  <p:tag name="IGUANATEXSIZE" val="20"/>
  <p:tag name="IGUANATEXCURSOR" val="35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2,092"/>
  <p:tag name="ORIGINALWIDTH" val="4458,193"/>
  <p:tag name="LATEXADDIN" val="\documentclass{article}\pagestyle{empty}&#10;\usepackage{amsmath}&#10;\usepackage{amsfonts}&#10;\usepackage{amssymb}&#10;\begin{document}&#10;\begin{minipage}{12.6 cm}&#10;{\sffamily{&#10;{\bf{Example: (Using the Logarithm Conversion Formula)}}\\[1mm]&#10;Our calculators don't have a key for computing logarithms of base $5$. Therefore, we require the logarithm conversion formula&#10;to find $\log_5(3.172)$ with the key for the natural logarithm.&#10;&#10;\vspace{0.2cm}&#10;{\bf{Solution:}}\\[1mm]&#10;We have\\[-5mm]&#10;$$&#10;\log_5(3.172) \, \, = \, \, \frac{\ln(3.172)}{\ln(5)} \, \, \approx \, \, \frac{1.1544}{1.6094} \, \, \approx \, \, 0.7172 \, .&#10;$$&#10;}}&#10;\end{minipage}&#10;\end{document}"/>
  <p:tag name="IGUANATEXSIZE" val="20"/>
  <p:tag name="IGUANATEXCURSOR" val="4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59,73"/>
  <p:tag name="ORIGINALWIDTH" val="3404,575"/>
  <p:tag name="LATEXADDIN" val="\documentclass{article}\pagestyle{empty}&#10;\usepackage{amsmath}&#10;\usepackage{amsfonts}&#10;\usepackage{amssymb}&#10;\begin{document}&#10;\begin{minipage}{9.6 cm}&#10;{\sffamily{&#10;To represent graphs in the plane, we will use a {\bf{rectangular coordinate system}}, also&#10;called a {\bf{Cartesian coordinate system}} in honor of its inventor, the $17$th century&#10;French mathematician-philosopher, Rene Descartes.\\[1mm]&#10;To construct such a system, we begin by choosing two perpendicular number lines that intersect at the origin of each&#10;line.\\[1mm]&#10;For convenience, one line is drawn horizontally and is called the {\bf{$x$-axis}}, with&#10;positive direction to the right. The other line, called the {\bf{$y$-axis}}, is vertical with positive&#10;direction upward. The scales on the two coordinate axes are often different, with&#10;the choice of scale depending on the quantities being represented by the two variables.\\[1mm]&#10;The coordinate axes separate the plane into four parts called {\bf{quadrants}}, which&#10;are numbered counterclockwise I through IV.&#10;}}&#10;\end{minipage}&#10;\end{document}"/>
  <p:tag name="IGUANATEXSIZE" val="20"/>
  <p:tag name="IGUANATEXCURSOR" val="102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37,233"/>
  <p:tag name="ORIGINALWIDTH" val="3395,576"/>
  <p:tag name="LATEXADDIN" val="\documentclass{article}\pagestyle{empty}&#10;\usepackage{amsmath}&#10;\usepackage{amsfonts}&#10;\usepackage{amssymb}&#10;\begin{document}&#10;\begin{minipage}{9.6 cm}&#10;{\sffamily{&#10;Any point $P$ in the plane can be associated with a unique ordered pair of numbers&#10;$(a, b)$ called the {\bf{coordinates}} of $P$. Specifically, $a$ is called the {\bf{$x$-coordinate}} (or&#10;abscissa) and $b$ is called the {\bf{$y$-coordinate}} (or ordinate).\\[1mm]&#10;To find $a$ and $b$, draw the&#10;vertical and horizontal lines through $P$. The vertical line intersects the $x$-axis at $a$, and&#10;the horizontal line intersects the $y$-axis at $b$.\\[1mm]&#10;Conversely, if $c$ and $d$ are given, the vertical&#10;line through $c$ and horizontal line through $d$ intersect at the unique point $Q$ with&#10;coordinates $(c, d)$.\\[1mm]&#10;Several points are plotted in the figures. In particular, note that the point $(2, 8)$ is&#10;$2$ units to the right of the vertical axis and $8$ units above the horizontal axis, while&#10;$(-3, 5)$ is $3$ units to the left of the vertical axis and $5$ units above the horizontal axis.&#10;}}&#10;\end{minipage}&#10;\end{document}"/>
  <p:tag name="IGUANATEXSIZE" val="20"/>
  <p:tag name="IGUANATEXCURSOR" val="7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2,4072"/>
  <p:tag name="ORIGINALWIDTH" val="3394,076"/>
  <p:tag name="LATEXADDIN" val="\documentclass{article}\pagestyle{empty}&#10;\usepackage{amsmath}&#10;\usepackage{amsfonts}&#10;\usepackage{amssymb}&#10;\begin{document}&#10;\begin{minipage}{9.6 cm}&#10;{\sffamily{&#10;{\bf{The Distance Formula:}}\\[1mm]&#10;The distance $D$ between the two points $P$ at $(x_1, y_1)$ and $Q$ at $(x_2, y_2)$ is given by virtue of the Pythagorean Theorem as&#10;$$&#10;D \, \, = \, \, \sqrt{(x_2 - x_1)^2 + (y_2 - y_1)^2} \, .&#10;$$&#10;}}&#10;\end{minipage}&#10;\end{document}"/>
  <p:tag name="IGUANATEXSIZE" val="20"/>
  <p:tag name="IGUANATEXCURSOR" val="31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3,585"/>
  <p:tag name="ORIGINALWIDTH" val="3387,327"/>
  <p:tag name="LATEXADDIN" val="\documentclass{article}\pagestyle{empty}&#10;\usepackage{amsmath}&#10;\usepackage{amsfonts}&#10;\usepackage{amssymb}&#10;\begin{document}&#10;\begin{minipage}{9.6 cm}&#10;{\sffamily{&#10;{\bf{Example: (Using the Distance Formula)}}\\[1mm]&#10;Find the distance between the points at the coordinates $(-2, 5)$ and $(4, -1)$.&#10;&#10;\vspace{0.3cm}&#10;{\bf{Solution:}}\\[1mm]&#10;In the distance formula, we have $x_1 = -2$, $y_1 = 5$, $x_2 = 4$, and $y_2 = -1$, so the distance&#10;between the points is&#10;$$&#10;D \, \, = \, \, \sqrt{(4 - (-2))^2 + (-1 - 5)^2} \, \, = \, \, \sqrt{72} \, \, = \, \, 6 \sqrt{2} \, .&#10;$$&#10;}}&#10;\end{minipage}&#10;\end{document}"/>
  <p:tag name="IGUANATEXSIZE" val="20"/>
  <p:tag name="IGUANATEXCURSOR" val="26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Y195x1Pa0C7yfQaa_HqTA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ZD5SE0nD0yPNkUviFdFp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EucY.i89kytuHsdewcZd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luhxgueykSyVCGktXsph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ZIl9_tpUK4e.xbsTquOg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WdpXn3dUGGVvvTRNO5M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9Peok8P4Uut3HBvY6LDz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a5bOcMrekiPDKUMaCH6x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HzlQJ4TcEmjP8sWpJdRUg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44NnAmuKEeGsZ8DPCg5t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_.d6YmNnkG6IonF0Rkd1A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MdXvpyG0Cju0f0Z1Mc9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EixJxBdIkChRsJhQFB0s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2i7JaZc_EGcoFTAsDjk.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SK0MvOggEafFrqE58qRF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gd8XruV06Y8_t4MeqU7Q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7,762"/>
  <p:tag name="ORIGINALWIDTH" val="3397,076"/>
  <p:tag name="LATEXADDIN" val="\documentclass{article}\pagestyle{empty}&#10;\usepackage{amsmath}&#10;\usepackage{amsfonts}&#10;\usepackage{amssymb}&#10;\begin{document}&#10;\begin{minipage}{9.6 cm}&#10;{\sffamily{&#10;Demand and costs usually restrict the profits/ payoffs. Hence, it does not make sense to assume that the {\bf{payoff-space}} (like the price-quantity diagram) is unlimited above. On the other hand the zero-line is an unconvincing lower bound for profits and good quantities as losses may occur as well.\\[1mm]&#10;Thus, the figure on the left-hand side seems to be a convincing illustration of the payoff-space:&#10;\begin{itemize}&#10;\item The curve $gg$ (red) describes the maximal gain/ payoff for player $B$ ($P_B$) for alternative levels of the payoff for $A$ ($P_A$).\\[1mm]&#10;Due to symmetry, we can as well interpret this curve as the maximal payoff for $A$ for alternative levels of the payoff for $B$.&#10;\end{itemize}&#10;}}&#10;\end{minipage}&#10;\end{document}"/>
  <p:tag name="IGUANATEXSIZE" val="20"/>
  <p:tag name="IGUANATEXCURSOR" val="72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EucY.i89kytuHsdewcZd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ZIl9_tpUK4e.xbsTquO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_.d6YmNnkG6IonF0Rkd1A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1348</Words>
  <Application>Microsoft Office PowerPoint</Application>
  <PresentationFormat>Bildschirmpräsentation (16:9)</PresentationFormat>
  <Paragraphs>316</Paragraphs>
  <Slides>71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71</vt:i4>
      </vt:variant>
    </vt:vector>
  </HeadingPairs>
  <TitlesOfParts>
    <vt:vector size="75" baseType="lpstr">
      <vt:lpstr>Arial</vt:lpstr>
      <vt:lpstr>Calibri</vt:lpstr>
      <vt:lpstr>ESSTIXThirteen</vt:lpstr>
      <vt:lpstr>Larissa-Design</vt:lpstr>
      <vt:lpstr>Calculus I for Management</vt:lpstr>
      <vt:lpstr>Folie 2</vt:lpstr>
      <vt:lpstr>Our number system consists of natural, integer, and rational numbers …</vt:lpstr>
      <vt:lpstr>… as well as irrational numbers</vt:lpstr>
      <vt:lpstr>Together these number sets comprise the set of real numbers which can e.g. be illustrated by the real number line</vt:lpstr>
      <vt:lpstr>Due to their mutual position on the real number line we can distinguish the greater (lesser) of two numbers</vt:lpstr>
      <vt:lpstr>Such inequalities between two numbers share important properties </vt:lpstr>
      <vt:lpstr>In particular, an identity or inequality is said to be solved when all numbers that satisfy it have been found</vt:lpstr>
      <vt:lpstr>Example: Solving a two-sided inequality</vt:lpstr>
      <vt:lpstr>A set of real numbers that can be represented on the number line by a line segment is called an interval</vt:lpstr>
      <vt:lpstr>Intervals may be finite or infinite in extent and may or may not contain either endpoint</vt:lpstr>
      <vt:lpstr>Example: Describing &amp; graphing intervals with inequalities</vt:lpstr>
      <vt:lpstr>Geometrically, the absolute value of a real number is its distance from the origin on the number line</vt:lpstr>
      <vt:lpstr>The distance between any two numbers on the number line is the absolute value of their difference</vt:lpstr>
      <vt:lpstr>Example: Solving an absolute value inequality</vt:lpstr>
      <vt:lpstr>Example: Solving an absolute value inequality</vt:lpstr>
      <vt:lpstr>Folie 17</vt:lpstr>
      <vt:lpstr>There are four types of exponential expressions: (i) integer powers, (ii) negative integer powers , …</vt:lpstr>
      <vt:lpstr>… (iii) reciprocal integer powers or roots, …</vt:lpstr>
      <vt:lpstr>… and (iv) powers with fractional exponents</vt:lpstr>
      <vt:lpstr>Example: Evaluating expressions with exponents</vt:lpstr>
      <vt:lpstr>Exponents obey a set of laws that are very useful to find shortcuts during computations</vt:lpstr>
      <vt:lpstr>Example: Solving for an exponent</vt:lpstr>
      <vt:lpstr>Rationalizing allows to write a fraction such that either the numerator or the denominator contains no roots</vt:lpstr>
      <vt:lpstr>A key tool for rationalizing is the Third Binomial Formula</vt:lpstr>
      <vt:lpstr>Example: Rationalizing a numerator</vt:lpstr>
      <vt:lpstr>Logarithms return the exponent to a given base</vt:lpstr>
      <vt:lpstr>The computation rules for logarithms resemble those for exponents</vt:lpstr>
      <vt:lpstr>Examples: Using logarithmic rules</vt:lpstr>
      <vt:lpstr>Logarithms of one base can be converted into logarithms of another base</vt:lpstr>
      <vt:lpstr>Folie 31</vt:lpstr>
      <vt:lpstr>To represent and uniquely address points in a plane, we use a Cartesian coordinate system (1/ 2)</vt:lpstr>
      <vt:lpstr>To represent and uniquely address points in a plane, we use a Cartesian coordinate system (2/ 2)</vt:lpstr>
      <vt:lpstr>The distance between two points in the plane is provided by means of the Pythagorean Theorem</vt:lpstr>
      <vt:lpstr>Example: Specific diagrams in microeconomics</vt:lpstr>
      <vt:lpstr>How can we make sense of and illustrate the payoff-space? (1/ 2)</vt:lpstr>
      <vt:lpstr>How can we make sense of and illustrate the payoff-space? (2/ 2)</vt:lpstr>
      <vt:lpstr>Folie 38</vt:lpstr>
      <vt:lpstr>Monomials are special power functions that serve as building blocks for polynomials</vt:lpstr>
      <vt:lpstr>A polynomial is an expression of the form a0 + a1x + a2x2 + … + anxn with real coefficients ak and degree n if an is not vanishing</vt:lpstr>
      <vt:lpstr>Similar terms in two polynomials are terms with the same degree</vt:lpstr>
      <vt:lpstr>Example: Multiplying Polynomials</vt:lpstr>
      <vt:lpstr>For quadratic polynomials we can use the solution formula for quadratic polynomials to find their linear factors</vt:lpstr>
      <vt:lpstr>Example: Factoring a quadratic polynomial</vt:lpstr>
      <vt:lpstr>Example: Factoring a quadratic polynomial</vt:lpstr>
      <vt:lpstr>Certain polynomial types occur so often that it is useful to memorize the formulas for factoring them</vt:lpstr>
      <vt:lpstr>Example: Factoring a difference of cubes</vt:lpstr>
      <vt:lpstr>Long division helps us to successively factorize more complicated polynomials (1/ 2)</vt:lpstr>
      <vt:lpstr>Worked out example: long division</vt:lpstr>
      <vt:lpstr>Worked out example: long division</vt:lpstr>
      <vt:lpstr>Worked out example: long division</vt:lpstr>
      <vt:lpstr>Long division helps us to successively factorize more complicated polynomials (2/ 2)</vt:lpstr>
      <vt:lpstr>Example: Long division</vt:lpstr>
      <vt:lpstr>Useful properties of rational expressions comprise the sum rule, the product rule, and the quotient rule</vt:lpstr>
      <vt:lpstr>Example: Simplifying rational expressions</vt:lpstr>
      <vt:lpstr>Example: Simplifying a compound fraction</vt:lpstr>
      <vt:lpstr>As previously noted, the solutions of an equation are the values of the variable that make the equation true</vt:lpstr>
      <vt:lpstr>Example: Solving a rational equation</vt:lpstr>
      <vt:lpstr>A collection of equations that are to be solved simultaneously is called a system of equations</vt:lpstr>
      <vt:lpstr>Example: Solving a System of Equations</vt:lpstr>
      <vt:lpstr>Example: Solving a System of Equations</vt:lpstr>
      <vt:lpstr>Folie 62</vt:lpstr>
      <vt:lpstr>Exercise: Evaluating expressions with exponents</vt:lpstr>
      <vt:lpstr>Exercise: Evaluating expressions with exponents</vt:lpstr>
      <vt:lpstr>Example: Simplifying an algebraic equation</vt:lpstr>
      <vt:lpstr>Exercise: Factoring a quadratic polynomial</vt:lpstr>
      <vt:lpstr>Exercise: Using the root formula for quadratic polynomials </vt:lpstr>
      <vt:lpstr>Exercise: Using the root formula for quadratic polynomials </vt:lpstr>
      <vt:lpstr>Example: Simplifying rational expressions</vt:lpstr>
      <vt:lpstr>Example: Simplifying rational expressions</vt:lpstr>
      <vt:lpstr>Calculus 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210</cp:revision>
  <dcterms:created xsi:type="dcterms:W3CDTF">2020-04-04T18:50:50Z</dcterms:created>
  <dcterms:modified xsi:type="dcterms:W3CDTF">2022-11-21T17:00:50Z</dcterms:modified>
</cp:coreProperties>
</file>